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88" r:id="rId4"/>
  </p:sldMasterIdLst>
  <p:notesMasterIdLst>
    <p:notesMasterId r:id="rId16"/>
  </p:notesMasterIdLst>
  <p:handoutMasterIdLst>
    <p:handoutMasterId r:id="rId17"/>
  </p:handoutMasterIdLst>
  <p:sldIdLst>
    <p:sldId id="360" r:id="rId5"/>
    <p:sldId id="265" r:id="rId6"/>
    <p:sldId id="261" r:id="rId7"/>
    <p:sldId id="363" r:id="rId8"/>
    <p:sldId id="365" r:id="rId9"/>
    <p:sldId id="368" r:id="rId10"/>
    <p:sldId id="369" r:id="rId11"/>
    <p:sldId id="370" r:id="rId12"/>
    <p:sldId id="371" r:id="rId13"/>
    <p:sldId id="366" r:id="rId14"/>
    <p:sldId id="32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12C8C85-51F0-491E-9774-3900AFEF0FD7}">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434" autoAdjust="0"/>
  </p:normalViewPr>
  <p:slideViewPr>
    <p:cSldViewPr snapToGrid="0" showGuides="1">
      <p:cViewPr varScale="1">
        <p:scale>
          <a:sx n="59" d="100"/>
          <a:sy n="59" d="100"/>
        </p:scale>
        <p:origin x="964" y="52"/>
      </p:cViewPr>
      <p:guideLst/>
    </p:cSldViewPr>
  </p:slideViewPr>
  <p:outlineViewPr>
    <p:cViewPr>
      <p:scale>
        <a:sx n="33" d="100"/>
        <a:sy n="33" d="100"/>
      </p:scale>
      <p:origin x="0" y="-10094"/>
    </p:cViewPr>
  </p:outlineViewPr>
  <p:notesTextViewPr>
    <p:cViewPr>
      <p:scale>
        <a:sx n="1" d="1"/>
        <a:sy n="1" d="1"/>
      </p:scale>
      <p:origin x="0" y="0"/>
    </p:cViewPr>
  </p:notesTextViewPr>
  <p:sorterViewPr>
    <p:cViewPr>
      <p:scale>
        <a:sx n="70" d="100"/>
        <a:sy n="70" d="100"/>
      </p:scale>
      <p:origin x="0" y="-470"/>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4CD284-FC27-4AAC-99EF-FA23AB7911F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AE70E104-51EF-401B-AC2A-472F42A148B9}">
      <dgm:prSet/>
      <dgm:spPr/>
      <dgm:t>
        <a:bodyPr/>
        <a:lstStyle/>
        <a:p>
          <a:r>
            <a:rPr lang="en-GB" b="1" dirty="0"/>
            <a:t>Prioritizing the food insecurity emergency</a:t>
          </a:r>
          <a:endParaRPr lang="en-US" b="1" dirty="0"/>
        </a:p>
      </dgm:t>
    </dgm:pt>
    <dgm:pt modelId="{EDB59752-0AC2-4655-8988-EDF4CCCEF865}" type="parTrans" cxnId="{65F52C8A-0547-4539-BDA5-F63408CD27D9}">
      <dgm:prSet/>
      <dgm:spPr/>
      <dgm:t>
        <a:bodyPr/>
        <a:lstStyle/>
        <a:p>
          <a:endParaRPr lang="en-US"/>
        </a:p>
      </dgm:t>
    </dgm:pt>
    <dgm:pt modelId="{E5A62353-813D-45E4-AF56-EF5F4A90E159}" type="sibTrans" cxnId="{65F52C8A-0547-4539-BDA5-F63408CD27D9}">
      <dgm:prSet/>
      <dgm:spPr/>
      <dgm:t>
        <a:bodyPr/>
        <a:lstStyle/>
        <a:p>
          <a:endParaRPr lang="en-US"/>
        </a:p>
      </dgm:t>
    </dgm:pt>
    <dgm:pt modelId="{23423254-316E-494A-BC9E-968F47FC6F71}">
      <dgm:prSet/>
      <dgm:spPr/>
      <dgm:t>
        <a:bodyPr/>
        <a:lstStyle/>
        <a:p>
          <a:r>
            <a:rPr lang="en-GB" b="1" dirty="0"/>
            <a:t>Working with and learning from Nottingham’s diverse populations to address differing needs, leverage creative approaches and empower citizens and communities</a:t>
          </a:r>
          <a:endParaRPr lang="en-US" b="1" dirty="0"/>
        </a:p>
      </dgm:t>
    </dgm:pt>
    <dgm:pt modelId="{2DAAF745-F94E-4EFA-826E-5E7490987661}" type="parTrans" cxnId="{FD806402-23BE-414D-9B3A-437F5F9B3260}">
      <dgm:prSet/>
      <dgm:spPr/>
      <dgm:t>
        <a:bodyPr/>
        <a:lstStyle/>
        <a:p>
          <a:endParaRPr lang="en-US"/>
        </a:p>
      </dgm:t>
    </dgm:pt>
    <dgm:pt modelId="{4CC0BC85-5DED-4829-970B-26477C86138A}" type="sibTrans" cxnId="{FD806402-23BE-414D-9B3A-437F5F9B3260}">
      <dgm:prSet/>
      <dgm:spPr/>
      <dgm:t>
        <a:bodyPr/>
        <a:lstStyle/>
        <a:p>
          <a:endParaRPr lang="en-US"/>
        </a:p>
      </dgm:t>
    </dgm:pt>
    <dgm:pt modelId="{B777C5C3-077F-42B0-B2E2-EB500CF1E76D}">
      <dgm:prSet/>
      <dgm:spPr/>
      <dgm:t>
        <a:bodyPr/>
        <a:lstStyle/>
        <a:p>
          <a:r>
            <a:rPr lang="en-GB" b="1" dirty="0"/>
            <a:t>Investing in our young people </a:t>
          </a:r>
          <a:endParaRPr lang="en-US" b="1" dirty="0"/>
        </a:p>
      </dgm:t>
    </dgm:pt>
    <dgm:pt modelId="{0C9DD6B6-0CC3-4C45-A9D0-E7E9789D713F}" type="parTrans" cxnId="{82AE9AB4-295B-4499-BC32-70BB5D806995}">
      <dgm:prSet/>
      <dgm:spPr/>
      <dgm:t>
        <a:bodyPr/>
        <a:lstStyle/>
        <a:p>
          <a:endParaRPr lang="en-US"/>
        </a:p>
      </dgm:t>
    </dgm:pt>
    <dgm:pt modelId="{338E9199-66A9-4621-8453-A23D382427AF}" type="sibTrans" cxnId="{82AE9AB4-295B-4499-BC32-70BB5D806995}">
      <dgm:prSet/>
      <dgm:spPr/>
      <dgm:t>
        <a:bodyPr/>
        <a:lstStyle/>
        <a:p>
          <a:endParaRPr lang="en-US"/>
        </a:p>
      </dgm:t>
    </dgm:pt>
    <dgm:pt modelId="{B9709E88-77BC-4A2D-B4DD-3A29D39D182D}">
      <dgm:prSet/>
      <dgm:spPr/>
      <dgm:t>
        <a:bodyPr/>
        <a:lstStyle/>
        <a:p>
          <a:r>
            <a:rPr lang="en-GB" b="1" dirty="0"/>
            <a:t>Harnessing the potential of local procurement, community gardens and urban agriculture to be part of the solution in addressing food insecurity, poor nutrition as well as promoting healthy lifestyles and social capital</a:t>
          </a:r>
          <a:endParaRPr lang="en-US" b="1" dirty="0"/>
        </a:p>
      </dgm:t>
    </dgm:pt>
    <dgm:pt modelId="{E7E85DF7-BE82-47A6-BEE4-475FE4BB9E23}" type="parTrans" cxnId="{09923D05-326E-48E0-822A-060348A54E22}">
      <dgm:prSet/>
      <dgm:spPr/>
      <dgm:t>
        <a:bodyPr/>
        <a:lstStyle/>
        <a:p>
          <a:endParaRPr lang="en-US"/>
        </a:p>
      </dgm:t>
    </dgm:pt>
    <dgm:pt modelId="{B904C9F3-717B-48C6-9932-11B46A1ADA49}" type="sibTrans" cxnId="{09923D05-326E-48E0-822A-060348A54E22}">
      <dgm:prSet/>
      <dgm:spPr/>
      <dgm:t>
        <a:bodyPr/>
        <a:lstStyle/>
        <a:p>
          <a:endParaRPr lang="en-US"/>
        </a:p>
      </dgm:t>
    </dgm:pt>
    <dgm:pt modelId="{84E1508B-1F18-4310-A415-96C2D9398146}">
      <dgm:prSet/>
      <dgm:spPr/>
      <dgm:t>
        <a:bodyPr/>
        <a:lstStyle/>
        <a:p>
          <a:r>
            <a:rPr lang="en-GB" b="1" dirty="0"/>
            <a:t>Supporting the development of circular economies, reducing pressure on resources and effectively monitoring, managing and minimising waste</a:t>
          </a:r>
          <a:endParaRPr lang="en-US" b="1" dirty="0"/>
        </a:p>
      </dgm:t>
    </dgm:pt>
    <dgm:pt modelId="{D13F5CC0-3CE3-4676-84D6-8F7AE43ECAC0}" type="parTrans" cxnId="{B03D0EF4-B8ED-4A2A-A59E-726D5E8F62FC}">
      <dgm:prSet/>
      <dgm:spPr/>
      <dgm:t>
        <a:bodyPr/>
        <a:lstStyle/>
        <a:p>
          <a:endParaRPr lang="en-US"/>
        </a:p>
      </dgm:t>
    </dgm:pt>
    <dgm:pt modelId="{E356351C-2C9E-47F7-9F1F-7981BE4137D0}" type="sibTrans" cxnId="{B03D0EF4-B8ED-4A2A-A59E-726D5E8F62FC}">
      <dgm:prSet/>
      <dgm:spPr/>
      <dgm:t>
        <a:bodyPr/>
        <a:lstStyle/>
        <a:p>
          <a:endParaRPr lang="en-US"/>
        </a:p>
      </dgm:t>
    </dgm:pt>
    <dgm:pt modelId="{45582078-9D31-4A6F-BD5C-E0740811FFC6}">
      <dgm:prSet/>
      <dgm:spPr/>
      <dgm:t>
        <a:bodyPr/>
        <a:lstStyle/>
        <a:p>
          <a:r>
            <a:rPr lang="en-GB" b="1" dirty="0"/>
            <a:t>Universities working at the centre of the partnership, as anchor and broker institutions, to ensure that joint actions are turbocharged by impact research and student-community engagement</a:t>
          </a:r>
          <a:endParaRPr lang="en-US" b="1" dirty="0"/>
        </a:p>
      </dgm:t>
    </dgm:pt>
    <dgm:pt modelId="{A12A4499-8023-48B1-B11A-569EC120288E}" type="parTrans" cxnId="{185AD326-1E91-4413-947B-F3506CC1DAA9}">
      <dgm:prSet/>
      <dgm:spPr/>
      <dgm:t>
        <a:bodyPr/>
        <a:lstStyle/>
        <a:p>
          <a:endParaRPr lang="en-US"/>
        </a:p>
      </dgm:t>
    </dgm:pt>
    <dgm:pt modelId="{EB20E735-EB3F-4108-943E-9DC43DD5C911}" type="sibTrans" cxnId="{185AD326-1E91-4413-947B-F3506CC1DAA9}">
      <dgm:prSet/>
      <dgm:spPr/>
      <dgm:t>
        <a:bodyPr/>
        <a:lstStyle/>
        <a:p>
          <a:endParaRPr lang="en-US"/>
        </a:p>
      </dgm:t>
    </dgm:pt>
    <dgm:pt modelId="{8A181B6D-E798-4A94-975E-742C449084F9}" type="pres">
      <dgm:prSet presAssocID="{1B4CD284-FC27-4AAC-99EF-FA23AB7911F2}" presName="linear" presStyleCnt="0">
        <dgm:presLayoutVars>
          <dgm:animLvl val="lvl"/>
          <dgm:resizeHandles val="exact"/>
        </dgm:presLayoutVars>
      </dgm:prSet>
      <dgm:spPr/>
    </dgm:pt>
    <dgm:pt modelId="{F361A372-5562-4BAD-844A-2EC13EFADCFC}" type="pres">
      <dgm:prSet presAssocID="{AE70E104-51EF-401B-AC2A-472F42A148B9}" presName="parentText" presStyleLbl="node1" presStyleIdx="0" presStyleCnt="6">
        <dgm:presLayoutVars>
          <dgm:chMax val="0"/>
          <dgm:bulletEnabled val="1"/>
        </dgm:presLayoutVars>
      </dgm:prSet>
      <dgm:spPr/>
    </dgm:pt>
    <dgm:pt modelId="{3DB2B9EE-AD98-4478-BCE5-EE04664B5C1F}" type="pres">
      <dgm:prSet presAssocID="{E5A62353-813D-45E4-AF56-EF5F4A90E159}" presName="spacer" presStyleCnt="0"/>
      <dgm:spPr/>
    </dgm:pt>
    <dgm:pt modelId="{1936F7EF-A5F7-4A38-99F4-2BCF962EC980}" type="pres">
      <dgm:prSet presAssocID="{23423254-316E-494A-BC9E-968F47FC6F71}" presName="parentText" presStyleLbl="node1" presStyleIdx="1" presStyleCnt="6">
        <dgm:presLayoutVars>
          <dgm:chMax val="0"/>
          <dgm:bulletEnabled val="1"/>
        </dgm:presLayoutVars>
      </dgm:prSet>
      <dgm:spPr/>
    </dgm:pt>
    <dgm:pt modelId="{16A08C49-1EEE-49D4-9862-CFD07C26E5E5}" type="pres">
      <dgm:prSet presAssocID="{4CC0BC85-5DED-4829-970B-26477C86138A}" presName="spacer" presStyleCnt="0"/>
      <dgm:spPr/>
    </dgm:pt>
    <dgm:pt modelId="{9C3197CE-7362-43EC-88EB-5B59817A57DD}" type="pres">
      <dgm:prSet presAssocID="{B777C5C3-077F-42B0-B2E2-EB500CF1E76D}" presName="parentText" presStyleLbl="node1" presStyleIdx="2" presStyleCnt="6" custLinFactNeighborY="-9225">
        <dgm:presLayoutVars>
          <dgm:chMax val="0"/>
          <dgm:bulletEnabled val="1"/>
        </dgm:presLayoutVars>
      </dgm:prSet>
      <dgm:spPr/>
    </dgm:pt>
    <dgm:pt modelId="{5F980225-3C38-420A-A263-2803676B5390}" type="pres">
      <dgm:prSet presAssocID="{338E9199-66A9-4621-8453-A23D382427AF}" presName="spacer" presStyleCnt="0"/>
      <dgm:spPr/>
    </dgm:pt>
    <dgm:pt modelId="{7254DD07-57BC-4817-B86B-114AC9729E08}" type="pres">
      <dgm:prSet presAssocID="{B9709E88-77BC-4A2D-B4DD-3A29D39D182D}" presName="parentText" presStyleLbl="node1" presStyleIdx="3" presStyleCnt="6">
        <dgm:presLayoutVars>
          <dgm:chMax val="0"/>
          <dgm:bulletEnabled val="1"/>
        </dgm:presLayoutVars>
      </dgm:prSet>
      <dgm:spPr/>
    </dgm:pt>
    <dgm:pt modelId="{1809A3E7-AE06-476E-9134-FF02CA0CBDD8}" type="pres">
      <dgm:prSet presAssocID="{B904C9F3-717B-48C6-9932-11B46A1ADA49}" presName="spacer" presStyleCnt="0"/>
      <dgm:spPr/>
    </dgm:pt>
    <dgm:pt modelId="{E29275B4-0A63-4C58-8B03-3030A72175C1}" type="pres">
      <dgm:prSet presAssocID="{84E1508B-1F18-4310-A415-96C2D9398146}" presName="parentText" presStyleLbl="node1" presStyleIdx="4" presStyleCnt="6">
        <dgm:presLayoutVars>
          <dgm:chMax val="0"/>
          <dgm:bulletEnabled val="1"/>
        </dgm:presLayoutVars>
      </dgm:prSet>
      <dgm:spPr/>
    </dgm:pt>
    <dgm:pt modelId="{62327A4E-E16A-41D6-A42A-1FFA76277ECF}" type="pres">
      <dgm:prSet presAssocID="{E356351C-2C9E-47F7-9F1F-7981BE4137D0}" presName="spacer" presStyleCnt="0"/>
      <dgm:spPr/>
    </dgm:pt>
    <dgm:pt modelId="{57AE735A-7899-4B4B-8AA6-5E26634DE800}" type="pres">
      <dgm:prSet presAssocID="{45582078-9D31-4A6F-BD5C-E0740811FFC6}" presName="parentText" presStyleLbl="node1" presStyleIdx="5" presStyleCnt="6">
        <dgm:presLayoutVars>
          <dgm:chMax val="0"/>
          <dgm:bulletEnabled val="1"/>
        </dgm:presLayoutVars>
      </dgm:prSet>
      <dgm:spPr/>
    </dgm:pt>
  </dgm:ptLst>
  <dgm:cxnLst>
    <dgm:cxn modelId="{FD806402-23BE-414D-9B3A-437F5F9B3260}" srcId="{1B4CD284-FC27-4AAC-99EF-FA23AB7911F2}" destId="{23423254-316E-494A-BC9E-968F47FC6F71}" srcOrd="1" destOrd="0" parTransId="{2DAAF745-F94E-4EFA-826E-5E7490987661}" sibTransId="{4CC0BC85-5DED-4829-970B-26477C86138A}"/>
    <dgm:cxn modelId="{09923D05-326E-48E0-822A-060348A54E22}" srcId="{1B4CD284-FC27-4AAC-99EF-FA23AB7911F2}" destId="{B9709E88-77BC-4A2D-B4DD-3A29D39D182D}" srcOrd="3" destOrd="0" parTransId="{E7E85DF7-BE82-47A6-BEE4-475FE4BB9E23}" sibTransId="{B904C9F3-717B-48C6-9932-11B46A1ADA49}"/>
    <dgm:cxn modelId="{20729C0E-1C73-40F8-9A01-9E4F4C4A474D}" type="presOf" srcId="{1B4CD284-FC27-4AAC-99EF-FA23AB7911F2}" destId="{8A181B6D-E798-4A94-975E-742C449084F9}" srcOrd="0" destOrd="0" presId="urn:microsoft.com/office/officeart/2005/8/layout/vList2"/>
    <dgm:cxn modelId="{185AD326-1E91-4413-947B-F3506CC1DAA9}" srcId="{1B4CD284-FC27-4AAC-99EF-FA23AB7911F2}" destId="{45582078-9D31-4A6F-BD5C-E0740811FFC6}" srcOrd="5" destOrd="0" parTransId="{A12A4499-8023-48B1-B11A-569EC120288E}" sibTransId="{EB20E735-EB3F-4108-943E-9DC43DD5C911}"/>
    <dgm:cxn modelId="{F2C9DE5D-650B-485E-A2E5-35AB339C41D9}" type="presOf" srcId="{AE70E104-51EF-401B-AC2A-472F42A148B9}" destId="{F361A372-5562-4BAD-844A-2EC13EFADCFC}" srcOrd="0" destOrd="0" presId="urn:microsoft.com/office/officeart/2005/8/layout/vList2"/>
    <dgm:cxn modelId="{A72C3872-D626-477E-9486-55576E616069}" type="presOf" srcId="{45582078-9D31-4A6F-BD5C-E0740811FFC6}" destId="{57AE735A-7899-4B4B-8AA6-5E26634DE800}" srcOrd="0" destOrd="0" presId="urn:microsoft.com/office/officeart/2005/8/layout/vList2"/>
    <dgm:cxn modelId="{1FFE2480-D5E2-4FA2-A862-A3C71FE4EB7F}" type="presOf" srcId="{23423254-316E-494A-BC9E-968F47FC6F71}" destId="{1936F7EF-A5F7-4A38-99F4-2BCF962EC980}" srcOrd="0" destOrd="0" presId="urn:microsoft.com/office/officeart/2005/8/layout/vList2"/>
    <dgm:cxn modelId="{5A24B584-848E-4AD2-8E83-966BCC1C924F}" type="presOf" srcId="{B777C5C3-077F-42B0-B2E2-EB500CF1E76D}" destId="{9C3197CE-7362-43EC-88EB-5B59817A57DD}" srcOrd="0" destOrd="0" presId="urn:microsoft.com/office/officeart/2005/8/layout/vList2"/>
    <dgm:cxn modelId="{65F52C8A-0547-4539-BDA5-F63408CD27D9}" srcId="{1B4CD284-FC27-4AAC-99EF-FA23AB7911F2}" destId="{AE70E104-51EF-401B-AC2A-472F42A148B9}" srcOrd="0" destOrd="0" parTransId="{EDB59752-0AC2-4655-8988-EDF4CCCEF865}" sibTransId="{E5A62353-813D-45E4-AF56-EF5F4A90E159}"/>
    <dgm:cxn modelId="{82AE9AB4-295B-4499-BC32-70BB5D806995}" srcId="{1B4CD284-FC27-4AAC-99EF-FA23AB7911F2}" destId="{B777C5C3-077F-42B0-B2E2-EB500CF1E76D}" srcOrd="2" destOrd="0" parTransId="{0C9DD6B6-0CC3-4C45-A9D0-E7E9789D713F}" sibTransId="{338E9199-66A9-4621-8453-A23D382427AF}"/>
    <dgm:cxn modelId="{375A7DDF-2FD3-4ECF-A4EA-7E63043113A7}" type="presOf" srcId="{84E1508B-1F18-4310-A415-96C2D9398146}" destId="{E29275B4-0A63-4C58-8B03-3030A72175C1}" srcOrd="0" destOrd="0" presId="urn:microsoft.com/office/officeart/2005/8/layout/vList2"/>
    <dgm:cxn modelId="{0DC4A9F1-9D4C-4DA4-B6B0-2E4C6C2C49CA}" type="presOf" srcId="{B9709E88-77BC-4A2D-B4DD-3A29D39D182D}" destId="{7254DD07-57BC-4817-B86B-114AC9729E08}" srcOrd="0" destOrd="0" presId="urn:microsoft.com/office/officeart/2005/8/layout/vList2"/>
    <dgm:cxn modelId="{B03D0EF4-B8ED-4A2A-A59E-726D5E8F62FC}" srcId="{1B4CD284-FC27-4AAC-99EF-FA23AB7911F2}" destId="{84E1508B-1F18-4310-A415-96C2D9398146}" srcOrd="4" destOrd="0" parTransId="{D13F5CC0-3CE3-4676-84D6-8F7AE43ECAC0}" sibTransId="{E356351C-2C9E-47F7-9F1F-7981BE4137D0}"/>
    <dgm:cxn modelId="{355A797D-8A0A-48F5-80D5-6548E91C4BBB}" type="presParOf" srcId="{8A181B6D-E798-4A94-975E-742C449084F9}" destId="{F361A372-5562-4BAD-844A-2EC13EFADCFC}" srcOrd="0" destOrd="0" presId="urn:microsoft.com/office/officeart/2005/8/layout/vList2"/>
    <dgm:cxn modelId="{B2165749-946D-44CB-90E8-70D935F2369B}" type="presParOf" srcId="{8A181B6D-E798-4A94-975E-742C449084F9}" destId="{3DB2B9EE-AD98-4478-BCE5-EE04664B5C1F}" srcOrd="1" destOrd="0" presId="urn:microsoft.com/office/officeart/2005/8/layout/vList2"/>
    <dgm:cxn modelId="{8B232ECC-DC46-4799-886E-E65CCD283D29}" type="presParOf" srcId="{8A181B6D-E798-4A94-975E-742C449084F9}" destId="{1936F7EF-A5F7-4A38-99F4-2BCF962EC980}" srcOrd="2" destOrd="0" presId="urn:microsoft.com/office/officeart/2005/8/layout/vList2"/>
    <dgm:cxn modelId="{88F09F05-1B78-40D8-B3D0-0B9490878EFA}" type="presParOf" srcId="{8A181B6D-E798-4A94-975E-742C449084F9}" destId="{16A08C49-1EEE-49D4-9862-CFD07C26E5E5}" srcOrd="3" destOrd="0" presId="urn:microsoft.com/office/officeart/2005/8/layout/vList2"/>
    <dgm:cxn modelId="{452F8F58-A5E4-42E1-89F7-83972A937818}" type="presParOf" srcId="{8A181B6D-E798-4A94-975E-742C449084F9}" destId="{9C3197CE-7362-43EC-88EB-5B59817A57DD}" srcOrd="4" destOrd="0" presId="urn:microsoft.com/office/officeart/2005/8/layout/vList2"/>
    <dgm:cxn modelId="{51E44D5C-9361-4C0F-9EE6-4C451BE9E573}" type="presParOf" srcId="{8A181B6D-E798-4A94-975E-742C449084F9}" destId="{5F980225-3C38-420A-A263-2803676B5390}" srcOrd="5" destOrd="0" presId="urn:microsoft.com/office/officeart/2005/8/layout/vList2"/>
    <dgm:cxn modelId="{AFE721C2-6A8D-43C2-9951-E5F41B9F6D28}" type="presParOf" srcId="{8A181B6D-E798-4A94-975E-742C449084F9}" destId="{7254DD07-57BC-4817-B86B-114AC9729E08}" srcOrd="6" destOrd="0" presId="urn:microsoft.com/office/officeart/2005/8/layout/vList2"/>
    <dgm:cxn modelId="{6775F094-68E8-42D1-8F3D-D35DC1D79D98}" type="presParOf" srcId="{8A181B6D-E798-4A94-975E-742C449084F9}" destId="{1809A3E7-AE06-476E-9134-FF02CA0CBDD8}" srcOrd="7" destOrd="0" presId="urn:microsoft.com/office/officeart/2005/8/layout/vList2"/>
    <dgm:cxn modelId="{ECE2FFA9-62D0-44CD-A436-CF68AF095249}" type="presParOf" srcId="{8A181B6D-E798-4A94-975E-742C449084F9}" destId="{E29275B4-0A63-4C58-8B03-3030A72175C1}" srcOrd="8" destOrd="0" presId="urn:microsoft.com/office/officeart/2005/8/layout/vList2"/>
    <dgm:cxn modelId="{978DD0B9-FB19-4EF6-9F14-90C47DF8FF1B}" type="presParOf" srcId="{8A181B6D-E798-4A94-975E-742C449084F9}" destId="{62327A4E-E16A-41D6-A42A-1FFA76277ECF}" srcOrd="9" destOrd="0" presId="urn:microsoft.com/office/officeart/2005/8/layout/vList2"/>
    <dgm:cxn modelId="{5AC56B02-CBBD-4832-A152-8F16C51F01F0}" type="presParOf" srcId="{8A181B6D-E798-4A94-975E-742C449084F9}" destId="{57AE735A-7899-4B4B-8AA6-5E26634DE800}"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1A372-5562-4BAD-844A-2EC13EFADCFC}">
      <dsp:nvSpPr>
        <dsp:cNvPr id="0" name=""/>
        <dsp:cNvSpPr/>
      </dsp:nvSpPr>
      <dsp:spPr>
        <a:xfrm>
          <a:off x="0" y="217469"/>
          <a:ext cx="5031485" cy="7634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GB" sz="900" b="1" kern="1200" dirty="0"/>
            <a:t>Prioritizing the food insecurity emergency</a:t>
          </a:r>
          <a:endParaRPr lang="en-US" sz="900" b="1" kern="1200" dirty="0"/>
        </a:p>
      </dsp:txBody>
      <dsp:txXfrm>
        <a:off x="37267" y="254736"/>
        <a:ext cx="4956951" cy="688890"/>
      </dsp:txXfrm>
    </dsp:sp>
    <dsp:sp modelId="{1936F7EF-A5F7-4A38-99F4-2BCF962EC980}">
      <dsp:nvSpPr>
        <dsp:cNvPr id="0" name=""/>
        <dsp:cNvSpPr/>
      </dsp:nvSpPr>
      <dsp:spPr>
        <a:xfrm>
          <a:off x="0" y="1006814"/>
          <a:ext cx="5031485" cy="763424"/>
        </a:xfrm>
        <a:prstGeom prst="roundRect">
          <a:avLst/>
        </a:prstGeom>
        <a:solidFill>
          <a:schemeClr val="accent2">
            <a:hueOff val="-159377"/>
            <a:satOff val="2554"/>
            <a:lumOff val="2314"/>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GB" sz="900" b="1" kern="1200" dirty="0"/>
            <a:t>Working with and learning from Nottingham’s diverse populations to address differing needs, leverage creative approaches and empower citizens and communities</a:t>
          </a:r>
          <a:endParaRPr lang="en-US" sz="900" b="1" kern="1200" dirty="0"/>
        </a:p>
      </dsp:txBody>
      <dsp:txXfrm>
        <a:off x="37267" y="1044081"/>
        <a:ext cx="4956951" cy="688890"/>
      </dsp:txXfrm>
    </dsp:sp>
    <dsp:sp modelId="{9C3197CE-7362-43EC-88EB-5B59817A57DD}">
      <dsp:nvSpPr>
        <dsp:cNvPr id="0" name=""/>
        <dsp:cNvSpPr/>
      </dsp:nvSpPr>
      <dsp:spPr>
        <a:xfrm>
          <a:off x="0" y="1793767"/>
          <a:ext cx="5031485" cy="763424"/>
        </a:xfrm>
        <a:prstGeom prst="roundRect">
          <a:avLst/>
        </a:prstGeom>
        <a:solidFill>
          <a:schemeClr val="accent2">
            <a:hueOff val="-318753"/>
            <a:satOff val="5108"/>
            <a:lumOff val="462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GB" sz="900" b="1" kern="1200" dirty="0"/>
            <a:t>Investing in our young people </a:t>
          </a:r>
          <a:endParaRPr lang="en-US" sz="900" b="1" kern="1200" dirty="0"/>
        </a:p>
      </dsp:txBody>
      <dsp:txXfrm>
        <a:off x="37267" y="1831034"/>
        <a:ext cx="4956951" cy="688890"/>
      </dsp:txXfrm>
    </dsp:sp>
    <dsp:sp modelId="{7254DD07-57BC-4817-B86B-114AC9729E08}">
      <dsp:nvSpPr>
        <dsp:cNvPr id="0" name=""/>
        <dsp:cNvSpPr/>
      </dsp:nvSpPr>
      <dsp:spPr>
        <a:xfrm>
          <a:off x="0" y="2585504"/>
          <a:ext cx="5031485" cy="763424"/>
        </a:xfrm>
        <a:prstGeom prst="roundRect">
          <a:avLst/>
        </a:prstGeom>
        <a:solidFill>
          <a:schemeClr val="accent2">
            <a:hueOff val="-478130"/>
            <a:satOff val="7662"/>
            <a:lumOff val="6941"/>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GB" sz="900" b="1" kern="1200" dirty="0"/>
            <a:t>Harnessing the potential of local procurement, community gardens and urban agriculture to be part of the solution in addressing food insecurity, poor nutrition as well as promoting healthy lifestyles and social capital</a:t>
          </a:r>
          <a:endParaRPr lang="en-US" sz="900" b="1" kern="1200" dirty="0"/>
        </a:p>
      </dsp:txBody>
      <dsp:txXfrm>
        <a:off x="37267" y="2622771"/>
        <a:ext cx="4956951" cy="688890"/>
      </dsp:txXfrm>
    </dsp:sp>
    <dsp:sp modelId="{E29275B4-0A63-4C58-8B03-3030A72175C1}">
      <dsp:nvSpPr>
        <dsp:cNvPr id="0" name=""/>
        <dsp:cNvSpPr/>
      </dsp:nvSpPr>
      <dsp:spPr>
        <a:xfrm>
          <a:off x="0" y="3374849"/>
          <a:ext cx="5031485" cy="763424"/>
        </a:xfrm>
        <a:prstGeom prst="roundRect">
          <a:avLst/>
        </a:prstGeom>
        <a:solidFill>
          <a:schemeClr val="accent2">
            <a:hueOff val="-637507"/>
            <a:satOff val="10216"/>
            <a:lumOff val="925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GB" sz="900" b="1" kern="1200" dirty="0"/>
            <a:t>Supporting the development of circular economies, reducing pressure on resources and effectively monitoring, managing and minimising waste</a:t>
          </a:r>
          <a:endParaRPr lang="en-US" sz="900" b="1" kern="1200" dirty="0"/>
        </a:p>
      </dsp:txBody>
      <dsp:txXfrm>
        <a:off x="37267" y="3412116"/>
        <a:ext cx="4956951" cy="688890"/>
      </dsp:txXfrm>
    </dsp:sp>
    <dsp:sp modelId="{57AE735A-7899-4B4B-8AA6-5E26634DE800}">
      <dsp:nvSpPr>
        <dsp:cNvPr id="0" name=""/>
        <dsp:cNvSpPr/>
      </dsp:nvSpPr>
      <dsp:spPr>
        <a:xfrm>
          <a:off x="0" y="4164193"/>
          <a:ext cx="5031485" cy="763424"/>
        </a:xfrm>
        <a:prstGeom prst="roundRect">
          <a:avLst/>
        </a:prstGeom>
        <a:solidFill>
          <a:schemeClr val="accent2">
            <a:hueOff val="-796883"/>
            <a:satOff val="12770"/>
            <a:lumOff val="1156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l" defTabSz="400050">
            <a:lnSpc>
              <a:spcPct val="90000"/>
            </a:lnSpc>
            <a:spcBef>
              <a:spcPct val="0"/>
            </a:spcBef>
            <a:spcAft>
              <a:spcPct val="35000"/>
            </a:spcAft>
            <a:buNone/>
          </a:pPr>
          <a:r>
            <a:rPr lang="en-GB" sz="900" b="1" kern="1200" dirty="0"/>
            <a:t>Universities working at the centre of the partnership, as anchor and broker institutions, to ensure that joint actions are turbocharged by impact research and student-community engagement</a:t>
          </a:r>
          <a:endParaRPr lang="en-US" sz="900" b="1" kern="1200" dirty="0"/>
        </a:p>
      </dsp:txBody>
      <dsp:txXfrm>
        <a:off x="37267" y="4201460"/>
        <a:ext cx="4956951" cy="68889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12254D-5759-4EB3-BF8D-D68E90DC2D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81A69FF-7820-4FCC-B849-D3678A21A4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80D95BA-7ABD-45D4-B691-9F58B13542F8}" type="datetimeFigureOut">
              <a:rPr lang="en-US" smtClean="0"/>
              <a:t>10/1/2025</a:t>
            </a:fld>
            <a:endParaRPr lang="en-US" dirty="0"/>
          </a:p>
        </p:txBody>
      </p:sp>
      <p:sp>
        <p:nvSpPr>
          <p:cNvPr id="4" name="Footer Placeholder 3">
            <a:extLst>
              <a:ext uri="{FF2B5EF4-FFF2-40B4-BE49-F238E27FC236}">
                <a16:creationId xmlns:a16="http://schemas.microsoft.com/office/drawing/2014/main" id="{D4FAC37F-43E8-47E4-A8D1-19743C1136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7D279E6-0ADC-4707-A0E5-8B8058228FF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03308A-A8B4-43FF-8C57-7C15CEEAA8C3}" type="slidenum">
              <a:rPr lang="en-US" smtClean="0"/>
              <a:t>‹#›</a:t>
            </a:fld>
            <a:endParaRPr lang="en-US" dirty="0"/>
          </a:p>
        </p:txBody>
      </p:sp>
    </p:spTree>
    <p:extLst>
      <p:ext uri="{BB962C8B-B14F-4D97-AF65-F5344CB8AC3E}">
        <p14:creationId xmlns:p14="http://schemas.microsoft.com/office/powerpoint/2010/main" val="15633272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9D14A6-BAC8-4A71-919C-314181CF34EF}" type="datetimeFigureOut">
              <a:rPr lang="en-US" smtClean="0"/>
              <a:t>10/1/2025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2F9892-4FA8-4E47-8751-DA9332AF5A19}" type="slidenum">
              <a:rPr lang="en-US" smtClean="0"/>
              <a:t>‹#›</a:t>
            </a:fld>
            <a:endParaRPr lang="en-US" dirty="0"/>
          </a:p>
        </p:txBody>
      </p:sp>
    </p:spTree>
    <p:extLst>
      <p:ext uri="{BB962C8B-B14F-4D97-AF65-F5344CB8AC3E}">
        <p14:creationId xmlns:p14="http://schemas.microsoft.com/office/powerpoint/2010/main" val="4267596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F9892-4FA8-4E47-8751-DA9332AF5A19}" type="slidenum">
              <a:rPr lang="en-US" smtClean="0"/>
              <a:t>1</a:t>
            </a:fld>
            <a:endParaRPr lang="en-US" dirty="0"/>
          </a:p>
        </p:txBody>
      </p:sp>
    </p:spTree>
    <p:extLst>
      <p:ext uri="{BB962C8B-B14F-4D97-AF65-F5344CB8AC3E}">
        <p14:creationId xmlns:p14="http://schemas.microsoft.com/office/powerpoint/2010/main" val="18366764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2</a:t>
            </a:fld>
            <a:endParaRPr lang="en-US" dirty="0"/>
          </a:p>
        </p:txBody>
      </p:sp>
    </p:spTree>
    <p:extLst>
      <p:ext uri="{BB962C8B-B14F-4D97-AF65-F5344CB8AC3E}">
        <p14:creationId xmlns:p14="http://schemas.microsoft.com/office/powerpoint/2010/main" val="1970145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3</a:t>
            </a:fld>
            <a:endParaRPr lang="en-US" dirty="0"/>
          </a:p>
        </p:txBody>
      </p:sp>
    </p:spTree>
    <p:extLst>
      <p:ext uri="{BB962C8B-B14F-4D97-AF65-F5344CB8AC3E}">
        <p14:creationId xmlns:p14="http://schemas.microsoft.com/office/powerpoint/2010/main" val="3857336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2F9892-4FA8-4E47-8751-DA9332AF5A19}" type="slidenum">
              <a:rPr lang="en-US" smtClean="0"/>
              <a:t>4</a:t>
            </a:fld>
            <a:endParaRPr lang="en-US" dirty="0"/>
          </a:p>
        </p:txBody>
      </p:sp>
    </p:spTree>
    <p:extLst>
      <p:ext uri="{BB962C8B-B14F-4D97-AF65-F5344CB8AC3E}">
        <p14:creationId xmlns:p14="http://schemas.microsoft.com/office/powerpoint/2010/main" val="304501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5</a:t>
            </a:fld>
            <a:endParaRPr lang="en-US" dirty="0"/>
          </a:p>
        </p:txBody>
      </p:sp>
    </p:spTree>
    <p:extLst>
      <p:ext uri="{BB962C8B-B14F-4D97-AF65-F5344CB8AC3E}">
        <p14:creationId xmlns:p14="http://schemas.microsoft.com/office/powerpoint/2010/main" val="889366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10</a:t>
            </a:fld>
            <a:endParaRPr lang="en-US" dirty="0"/>
          </a:p>
        </p:txBody>
      </p:sp>
    </p:spTree>
    <p:extLst>
      <p:ext uri="{BB962C8B-B14F-4D97-AF65-F5344CB8AC3E}">
        <p14:creationId xmlns:p14="http://schemas.microsoft.com/office/powerpoint/2010/main" val="2468442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24D99E-06C2-4ACA-84FC-8F6740F111CE}" type="slidenum">
              <a:rPr lang="en-US" smtClean="0"/>
              <a:t>11</a:t>
            </a:fld>
            <a:endParaRPr lang="en-US" dirty="0"/>
          </a:p>
        </p:txBody>
      </p:sp>
    </p:spTree>
    <p:extLst>
      <p:ext uri="{BB962C8B-B14F-4D97-AF65-F5344CB8AC3E}">
        <p14:creationId xmlns:p14="http://schemas.microsoft.com/office/powerpoint/2010/main" val="2865111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3.jpeg"/><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2.jpeg"/><Relationship Id="rId2" Type="http://schemas.openxmlformats.org/officeDocument/2006/relationships/image" Target="../media/image8.jpeg"/><Relationship Id="rId1" Type="http://schemas.openxmlformats.org/officeDocument/2006/relationships/slideMaster" Target="../slideMasters/slideMaster1.xml"/><Relationship Id="rId6" Type="http://schemas.microsoft.com/office/2007/relationships/hdphoto" Target="../media/hdphoto3.wdp"/><Relationship Id="rId5" Type="http://schemas.openxmlformats.org/officeDocument/2006/relationships/image" Target="../media/image11.png"/><Relationship Id="rId4" Type="http://schemas.openxmlformats.org/officeDocument/2006/relationships/image" Target="../media/image10.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r>
              <a:rPr lang="en-US"/>
              <a:t>2/3/20XX</a:t>
            </a:r>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pPr algn="ctr"/>
            <a:r>
              <a:rPr lang="en-US"/>
              <a:t>Presentation Title</a:t>
            </a:r>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158414176"/>
      </p:ext>
    </p:extLst>
  </p:cSld>
  <p:clrMapOvr>
    <a:masterClrMapping/>
  </p:clrMapOvr>
  <p:hf sldNum="0" hdr="0" ftr="0" dt="0"/>
  <p:extLst>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6923EF53-7767-4C94-BEF6-D452927945DA}"/>
              </a:ext>
            </a:extLst>
          </p:cNvPr>
          <p:cNvSpPr>
            <a:spLocks noGrp="1"/>
          </p:cNvSpPr>
          <p:nvPr>
            <p:ph type="dt" sz="half" idx="10"/>
          </p:nvPr>
        </p:nvSpPr>
        <p:spPr/>
        <p:txBody>
          <a:bodyPr/>
          <a:lstStyle/>
          <a:p>
            <a:r>
              <a:rPr lang="en-US"/>
              <a:t>2/3/20XX</a:t>
            </a:r>
            <a:endParaRPr lang="en-US" dirty="0"/>
          </a:p>
        </p:txBody>
      </p:sp>
      <p:sp>
        <p:nvSpPr>
          <p:cNvPr id="11" name="Footer Placeholder 10">
            <a:extLst>
              <a:ext uri="{FF2B5EF4-FFF2-40B4-BE49-F238E27FC236}">
                <a16:creationId xmlns:a16="http://schemas.microsoft.com/office/drawing/2014/main" id="{ACF12700-F905-4CFA-970C-C81E05A64D5B}"/>
              </a:ext>
            </a:extLst>
          </p:cNvPr>
          <p:cNvSpPr>
            <a:spLocks noGrp="1"/>
          </p:cNvSpPr>
          <p:nvPr>
            <p:ph type="ftr" sz="quarter" idx="11"/>
          </p:nvPr>
        </p:nvSpPr>
        <p:spPr/>
        <p:txBody>
          <a:bodyPr/>
          <a:lstStyle/>
          <a:p>
            <a:pPr algn="ctr"/>
            <a:r>
              <a:rPr lang="en-US"/>
              <a:t>Presentation Title</a:t>
            </a:r>
            <a:endParaRPr lang="en-US" dirty="0"/>
          </a:p>
        </p:txBody>
      </p:sp>
      <p:sp>
        <p:nvSpPr>
          <p:cNvPr id="12" name="Slide Number Placeholder 11">
            <a:extLst>
              <a:ext uri="{FF2B5EF4-FFF2-40B4-BE49-F238E27FC236}">
                <a16:creationId xmlns:a16="http://schemas.microsoft.com/office/drawing/2014/main" id="{DA1B1EE2-BCA3-432B-A32D-B04C7F1DD93F}"/>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68543851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B84A89F5-6982-40AE-8108-88B93E85C8FF}"/>
              </a:ext>
            </a:extLst>
          </p:cNvPr>
          <p:cNvGrpSpPr/>
          <p:nvPr/>
        </p:nvGrpSpPr>
        <p:grpSpPr>
          <a:xfrm>
            <a:off x="3124577" y="0"/>
            <a:ext cx="4389519" cy="2916937"/>
            <a:chOff x="3124577" y="0"/>
            <a:chExt cx="4389519" cy="2916937"/>
          </a:xfrm>
        </p:grpSpPr>
        <p:sp>
          <p:nvSpPr>
            <p:cNvPr id="49" name="Freeform: Shape 48">
              <a:extLst>
                <a:ext uri="{FF2B5EF4-FFF2-40B4-BE49-F238E27FC236}">
                  <a16:creationId xmlns:a16="http://schemas.microsoft.com/office/drawing/2014/main" id="{B80BED93-E30B-4492-A268-84C33CA4F067}"/>
                </a:ext>
              </a:extLst>
            </p:cNvPr>
            <p:cNvSpPr/>
            <p:nvPr/>
          </p:nvSpPr>
          <p:spPr>
            <a:xfrm>
              <a:off x="3320637" y="0"/>
              <a:ext cx="4013331" cy="2742133"/>
            </a:xfrm>
            <a:custGeom>
              <a:avLst/>
              <a:gdLst>
                <a:gd name="connsiteX0" fmla="*/ 294151 w 4013331"/>
                <a:gd name="connsiteY0" fmla="*/ 0 h 2742133"/>
                <a:gd name="connsiteX1" fmla="*/ 3844057 w 4013331"/>
                <a:gd name="connsiteY1" fmla="*/ 0 h 2742133"/>
                <a:gd name="connsiteX2" fmla="*/ 3892490 w 4013331"/>
                <a:gd name="connsiteY2" fmla="*/ 131440 h 2742133"/>
                <a:gd name="connsiteX3" fmla="*/ 4013331 w 4013331"/>
                <a:gd name="connsiteY3" fmla="*/ 941251 h 2742133"/>
                <a:gd name="connsiteX4" fmla="*/ 3804827 w 4013331"/>
                <a:gd name="connsiteY4" fmla="*/ 1540292 h 2742133"/>
                <a:gd name="connsiteX5" fmla="*/ 3187498 w 4013331"/>
                <a:gd name="connsiteY5" fmla="*/ 2098087 h 2742133"/>
                <a:gd name="connsiteX6" fmla="*/ 3051769 w 4013331"/>
                <a:gd name="connsiteY6" fmla="*/ 2204787 h 2742133"/>
                <a:gd name="connsiteX7" fmla="*/ 1936476 w 4013331"/>
                <a:gd name="connsiteY7" fmla="*/ 2742133 h 2742133"/>
                <a:gd name="connsiteX8" fmla="*/ 467303 w 4013331"/>
                <a:gd name="connsiteY8" fmla="*/ 1868695 h 2742133"/>
                <a:gd name="connsiteX9" fmla="*/ 310732 w 4013331"/>
                <a:gd name="connsiteY9" fmla="*/ 1645244 h 2742133"/>
                <a:gd name="connsiteX10" fmla="*/ 0 w 4013331"/>
                <a:gd name="connsiteY10" fmla="*/ 941251 h 2742133"/>
                <a:gd name="connsiteX11" fmla="*/ 187749 w 4013331"/>
                <a:gd name="connsiteY11" fmla="*/ 183076 h 2742133"/>
                <a:gd name="connsiteX12" fmla="*/ 288888 w 4013331"/>
                <a:gd name="connsiteY12" fmla="*/ 7329 h 2742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13331" h="2742133">
                  <a:moveTo>
                    <a:pt x="294151" y="0"/>
                  </a:moveTo>
                  <a:lnTo>
                    <a:pt x="3844057" y="0"/>
                  </a:lnTo>
                  <a:lnTo>
                    <a:pt x="3892490" y="131440"/>
                  </a:lnTo>
                  <a:cubicBezTo>
                    <a:pt x="3971777" y="378867"/>
                    <a:pt x="4013331" y="652783"/>
                    <a:pt x="4013331" y="941251"/>
                  </a:cubicBezTo>
                  <a:cubicBezTo>
                    <a:pt x="4013331" y="1171430"/>
                    <a:pt x="3948997" y="1356167"/>
                    <a:pt x="3804827" y="1540292"/>
                  </a:cubicBezTo>
                  <a:cubicBezTo>
                    <a:pt x="3654026" y="1732895"/>
                    <a:pt x="3427436" y="1910292"/>
                    <a:pt x="3187498" y="2098087"/>
                  </a:cubicBezTo>
                  <a:cubicBezTo>
                    <a:pt x="3143231" y="2132693"/>
                    <a:pt x="3097499" y="2168522"/>
                    <a:pt x="3051769" y="2204787"/>
                  </a:cubicBezTo>
                  <a:cubicBezTo>
                    <a:pt x="2642425" y="2529345"/>
                    <a:pt x="2343664" y="2742133"/>
                    <a:pt x="1936476" y="2742133"/>
                  </a:cubicBezTo>
                  <a:cubicBezTo>
                    <a:pt x="1316045" y="2742133"/>
                    <a:pt x="876647" y="2480932"/>
                    <a:pt x="467303" y="1868695"/>
                  </a:cubicBezTo>
                  <a:cubicBezTo>
                    <a:pt x="413736" y="1788559"/>
                    <a:pt x="361372" y="1715679"/>
                    <a:pt x="310732" y="1645244"/>
                  </a:cubicBezTo>
                  <a:cubicBezTo>
                    <a:pt x="100850" y="1353195"/>
                    <a:pt x="0" y="1201315"/>
                    <a:pt x="0" y="941251"/>
                  </a:cubicBezTo>
                  <a:cubicBezTo>
                    <a:pt x="0" y="683021"/>
                    <a:pt x="63214" y="427935"/>
                    <a:pt x="187749" y="183076"/>
                  </a:cubicBezTo>
                  <a:cubicBezTo>
                    <a:pt x="218215" y="123194"/>
                    <a:pt x="251953" y="64578"/>
                    <a:pt x="288888" y="7329"/>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0" name="Freeform: Shape 49">
              <a:extLst>
                <a:ext uri="{FF2B5EF4-FFF2-40B4-BE49-F238E27FC236}">
                  <a16:creationId xmlns:a16="http://schemas.microsoft.com/office/drawing/2014/main" id="{965F60C1-CD8B-4326-9B24-3D197CF382A6}"/>
                </a:ext>
              </a:extLst>
            </p:cNvPr>
            <p:cNvSpPr/>
            <p:nvPr/>
          </p:nvSpPr>
          <p:spPr>
            <a:xfrm>
              <a:off x="3566319" y="0"/>
              <a:ext cx="3401415" cy="2440484"/>
            </a:xfrm>
            <a:custGeom>
              <a:avLst/>
              <a:gdLst>
                <a:gd name="connsiteX0" fmla="*/ 332917 w 3401415"/>
                <a:gd name="connsiteY0" fmla="*/ 0 h 2440484"/>
                <a:gd name="connsiteX1" fmla="*/ 3207137 w 3401415"/>
                <a:gd name="connsiteY1" fmla="*/ 0 h 2440484"/>
                <a:gd name="connsiteX2" fmla="*/ 3242654 w 3401415"/>
                <a:gd name="connsiteY2" fmla="*/ 74937 h 2440484"/>
                <a:gd name="connsiteX3" fmla="*/ 3401415 w 3401415"/>
                <a:gd name="connsiteY3" fmla="*/ 914184 h 2440484"/>
                <a:gd name="connsiteX4" fmla="*/ 3224702 w 3401415"/>
                <a:gd name="connsiteY4" fmla="*/ 1421888 h 2440484"/>
                <a:gd name="connsiteX5" fmla="*/ 2701498 w 3401415"/>
                <a:gd name="connsiteY5" fmla="*/ 1894635 h 2440484"/>
                <a:gd name="connsiteX6" fmla="*/ 2586463 w 3401415"/>
                <a:gd name="connsiteY6" fmla="*/ 1985068 h 2440484"/>
                <a:gd name="connsiteX7" fmla="*/ 1641219 w 3401415"/>
                <a:gd name="connsiteY7" fmla="*/ 2440484 h 2440484"/>
                <a:gd name="connsiteX8" fmla="*/ 396053 w 3401415"/>
                <a:gd name="connsiteY8" fmla="*/ 1700219 h 2440484"/>
                <a:gd name="connsiteX9" fmla="*/ 263354 w 3401415"/>
                <a:gd name="connsiteY9" fmla="*/ 1510839 h 2440484"/>
                <a:gd name="connsiteX10" fmla="*/ 0 w 3401415"/>
                <a:gd name="connsiteY10" fmla="*/ 914184 h 2440484"/>
                <a:gd name="connsiteX11" fmla="*/ 159122 w 3401415"/>
                <a:gd name="connsiteY11" fmla="*/ 271610 h 2440484"/>
                <a:gd name="connsiteX12" fmla="*/ 244841 w 3401415"/>
                <a:gd name="connsiteY12" fmla="*/ 122658 h 2440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01415" h="2440484">
                  <a:moveTo>
                    <a:pt x="332917" y="0"/>
                  </a:moveTo>
                  <a:lnTo>
                    <a:pt x="3207137" y="0"/>
                  </a:lnTo>
                  <a:lnTo>
                    <a:pt x="3242654" y="74937"/>
                  </a:lnTo>
                  <a:cubicBezTo>
                    <a:pt x="3346386" y="322243"/>
                    <a:pt x="3401415" y="608579"/>
                    <a:pt x="3401415" y="914184"/>
                  </a:cubicBezTo>
                  <a:cubicBezTo>
                    <a:pt x="3401415" y="1109268"/>
                    <a:pt x="3346890" y="1265837"/>
                    <a:pt x="3224702" y="1421888"/>
                  </a:cubicBezTo>
                  <a:cubicBezTo>
                    <a:pt x="3096894" y="1585125"/>
                    <a:pt x="2904852" y="1735475"/>
                    <a:pt x="2701498" y="1894635"/>
                  </a:cubicBezTo>
                  <a:cubicBezTo>
                    <a:pt x="2663980" y="1923966"/>
                    <a:pt x="2625221" y="1954332"/>
                    <a:pt x="2586463" y="1985068"/>
                  </a:cubicBezTo>
                  <a:cubicBezTo>
                    <a:pt x="2239532" y="2260140"/>
                    <a:pt x="1986324" y="2440484"/>
                    <a:pt x="1641219" y="2440484"/>
                  </a:cubicBezTo>
                  <a:cubicBezTo>
                    <a:pt x="1115386" y="2440484"/>
                    <a:pt x="742984" y="2219109"/>
                    <a:pt x="396053" y="1700219"/>
                  </a:cubicBezTo>
                  <a:cubicBezTo>
                    <a:pt x="350653" y="1632303"/>
                    <a:pt x="306273" y="1570535"/>
                    <a:pt x="263354" y="1510839"/>
                  </a:cubicBezTo>
                  <a:cubicBezTo>
                    <a:pt x="85473" y="1263318"/>
                    <a:pt x="0" y="1134597"/>
                    <a:pt x="0" y="914184"/>
                  </a:cubicBezTo>
                  <a:cubicBezTo>
                    <a:pt x="0" y="695327"/>
                    <a:pt x="53576" y="479135"/>
                    <a:pt x="159122" y="271610"/>
                  </a:cubicBezTo>
                  <a:cubicBezTo>
                    <a:pt x="184943" y="220858"/>
                    <a:pt x="213538" y="171179"/>
                    <a:pt x="244841" y="122658"/>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1" name="Freeform: Shape 50">
              <a:extLst>
                <a:ext uri="{FF2B5EF4-FFF2-40B4-BE49-F238E27FC236}">
                  <a16:creationId xmlns:a16="http://schemas.microsoft.com/office/drawing/2014/main" id="{69511D06-104E-440E-8049-4CDCE4B87E96}"/>
                </a:ext>
              </a:extLst>
            </p:cNvPr>
            <p:cNvSpPr/>
            <p:nvPr/>
          </p:nvSpPr>
          <p:spPr>
            <a:xfrm>
              <a:off x="3232490" y="0"/>
              <a:ext cx="4164597" cy="2817185"/>
            </a:xfrm>
            <a:custGeom>
              <a:avLst/>
              <a:gdLst>
                <a:gd name="connsiteX0" fmla="*/ 237339 w 4130517"/>
                <a:gd name="connsiteY0" fmla="*/ 0 h 2806419"/>
                <a:gd name="connsiteX1" fmla="*/ 3997489 w 4130517"/>
                <a:gd name="connsiteY1" fmla="*/ 0 h 2806419"/>
                <a:gd name="connsiteX2" fmla="*/ 4006148 w 4130517"/>
                <a:gd name="connsiteY2" fmla="*/ 24333 h 2806419"/>
                <a:gd name="connsiteX3" fmla="*/ 4130517 w 4130517"/>
                <a:gd name="connsiteY3" fmla="*/ 887307 h 2806419"/>
                <a:gd name="connsiteX4" fmla="*/ 3915925 w 4130517"/>
                <a:gd name="connsiteY4" fmla="*/ 1525677 h 2806419"/>
                <a:gd name="connsiteX5" fmla="*/ 3280571 w 4130517"/>
                <a:gd name="connsiteY5" fmla="*/ 2120090 h 2806419"/>
                <a:gd name="connsiteX6" fmla="*/ 3140878 w 4130517"/>
                <a:gd name="connsiteY6" fmla="*/ 2233796 h 2806419"/>
                <a:gd name="connsiteX7" fmla="*/ 1993019 w 4130517"/>
                <a:gd name="connsiteY7" fmla="*/ 2806419 h 2806419"/>
                <a:gd name="connsiteX8" fmla="*/ 480948 w 4130517"/>
                <a:gd name="connsiteY8" fmla="*/ 1875638 h 2806419"/>
                <a:gd name="connsiteX9" fmla="*/ 319805 w 4130517"/>
                <a:gd name="connsiteY9" fmla="*/ 1637519 h 2806419"/>
                <a:gd name="connsiteX10" fmla="*/ 0 w 4130517"/>
                <a:gd name="connsiteY10" fmla="*/ 887307 h 2806419"/>
                <a:gd name="connsiteX11" fmla="*/ 193231 w 4130517"/>
                <a:gd name="connsiteY11" fmla="*/ 79360 h 2806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30517" h="2806419">
                  <a:moveTo>
                    <a:pt x="237339" y="0"/>
                  </a:moveTo>
                  <a:lnTo>
                    <a:pt x="3997489" y="0"/>
                  </a:lnTo>
                  <a:lnTo>
                    <a:pt x="4006148" y="24333"/>
                  </a:lnTo>
                  <a:cubicBezTo>
                    <a:pt x="4087750" y="288004"/>
                    <a:pt x="4130517" y="579903"/>
                    <a:pt x="4130517" y="887307"/>
                  </a:cubicBezTo>
                  <a:cubicBezTo>
                    <a:pt x="4130517" y="1132599"/>
                    <a:pt x="4064304" y="1329464"/>
                    <a:pt x="3915925" y="1525677"/>
                  </a:cubicBezTo>
                  <a:cubicBezTo>
                    <a:pt x="3760721" y="1730924"/>
                    <a:pt x="3527514" y="1919967"/>
                    <a:pt x="3280571" y="2120090"/>
                  </a:cubicBezTo>
                  <a:cubicBezTo>
                    <a:pt x="3235011" y="2156968"/>
                    <a:pt x="3187944" y="2195151"/>
                    <a:pt x="3140878" y="2233796"/>
                  </a:cubicBezTo>
                  <a:cubicBezTo>
                    <a:pt x="2719582" y="2579662"/>
                    <a:pt x="2412097" y="2806419"/>
                    <a:pt x="1993019" y="2806419"/>
                  </a:cubicBezTo>
                  <a:cubicBezTo>
                    <a:pt x="1354472" y="2806419"/>
                    <a:pt x="902244" y="2528070"/>
                    <a:pt x="480948" y="1875638"/>
                  </a:cubicBezTo>
                  <a:cubicBezTo>
                    <a:pt x="425816" y="1790244"/>
                    <a:pt x="371924" y="1712578"/>
                    <a:pt x="319805" y="1637519"/>
                  </a:cubicBezTo>
                  <a:cubicBezTo>
                    <a:pt x="103795" y="1326296"/>
                    <a:pt x="0" y="1164446"/>
                    <a:pt x="0" y="887307"/>
                  </a:cubicBezTo>
                  <a:cubicBezTo>
                    <a:pt x="0" y="612125"/>
                    <a:pt x="65060" y="340293"/>
                    <a:pt x="193231" y="7936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2" name="Freeform: Shape 51">
              <a:extLst>
                <a:ext uri="{FF2B5EF4-FFF2-40B4-BE49-F238E27FC236}">
                  <a16:creationId xmlns:a16="http://schemas.microsoft.com/office/drawing/2014/main" id="{164F6B39-7B0A-4839-9F52-1FFA2044F248}"/>
                </a:ext>
              </a:extLst>
            </p:cNvPr>
            <p:cNvSpPr/>
            <p:nvPr/>
          </p:nvSpPr>
          <p:spPr>
            <a:xfrm>
              <a:off x="3124577" y="0"/>
              <a:ext cx="4389519" cy="2916937"/>
            </a:xfrm>
            <a:custGeom>
              <a:avLst/>
              <a:gdLst>
                <a:gd name="connsiteX0" fmla="*/ 208215 w 4389519"/>
                <a:gd name="connsiteY0" fmla="*/ 0 h 2916937"/>
                <a:gd name="connsiteX1" fmla="*/ 4284014 w 4389519"/>
                <a:gd name="connsiteY1" fmla="*/ 0 h 2916937"/>
                <a:gd name="connsiteX2" fmla="*/ 4335794 w 4389519"/>
                <a:gd name="connsiteY2" fmla="*/ 207911 h 2916937"/>
                <a:gd name="connsiteX3" fmla="*/ 4376420 w 4389519"/>
                <a:gd name="connsiteY3" fmla="*/ 1078865 h 2916937"/>
                <a:gd name="connsiteX4" fmla="*/ 4090147 w 4389519"/>
                <a:gd name="connsiteY4" fmla="*/ 1734728 h 2916937"/>
                <a:gd name="connsiteX5" fmla="*/ 3362552 w 4389519"/>
                <a:gd name="connsiteY5" fmla="*/ 2305097 h 2916937"/>
                <a:gd name="connsiteX6" fmla="*/ 3204152 w 4389519"/>
                <a:gd name="connsiteY6" fmla="*/ 2412521 h 2916937"/>
                <a:gd name="connsiteX7" fmla="*/ 1936072 w 4389519"/>
                <a:gd name="connsiteY7" fmla="*/ 2912360 h 2916937"/>
                <a:gd name="connsiteX8" fmla="*/ 421690 w 4389519"/>
                <a:gd name="connsiteY8" fmla="*/ 1787063 h 2916937"/>
                <a:gd name="connsiteX9" fmla="*/ 273167 w 4389519"/>
                <a:gd name="connsiteY9" fmla="*/ 1520080 h 2916937"/>
                <a:gd name="connsiteX10" fmla="*/ 4118 w 4389519"/>
                <a:gd name="connsiteY10" fmla="*/ 696338 h 2916937"/>
                <a:gd name="connsiteX11" fmla="*/ 175984 w 4389519"/>
                <a:gd name="connsiteY11" fmla="*/ 60381 h 291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89519" h="2916937">
                  <a:moveTo>
                    <a:pt x="208215" y="0"/>
                  </a:moveTo>
                  <a:lnTo>
                    <a:pt x="4284014" y="0"/>
                  </a:lnTo>
                  <a:lnTo>
                    <a:pt x="4335794" y="207911"/>
                  </a:lnTo>
                  <a:cubicBezTo>
                    <a:pt x="4388748" y="479686"/>
                    <a:pt x="4403109" y="773803"/>
                    <a:pt x="4376420" y="1078865"/>
                  </a:cubicBezTo>
                  <a:cubicBezTo>
                    <a:pt x="4353703" y="1338514"/>
                    <a:pt x="4265383" y="1540772"/>
                    <a:pt x="4090147" y="1734728"/>
                  </a:cubicBezTo>
                  <a:cubicBezTo>
                    <a:pt x="3906850" y="1937616"/>
                    <a:pt x="3642485" y="2116128"/>
                    <a:pt x="3362552" y="2305097"/>
                  </a:cubicBezTo>
                  <a:cubicBezTo>
                    <a:pt x="3310910" y="2339914"/>
                    <a:pt x="3257553" y="2375972"/>
                    <a:pt x="3204152" y="2412521"/>
                  </a:cubicBezTo>
                  <a:cubicBezTo>
                    <a:pt x="2726165" y="2739616"/>
                    <a:pt x="2379682" y="2951171"/>
                    <a:pt x="1936072" y="2912360"/>
                  </a:cubicBezTo>
                  <a:cubicBezTo>
                    <a:pt x="1260148" y="2853224"/>
                    <a:pt x="807225" y="2516700"/>
                    <a:pt x="421690" y="1787063"/>
                  </a:cubicBezTo>
                  <a:cubicBezTo>
                    <a:pt x="371240" y="1691563"/>
                    <a:pt x="321385" y="1604361"/>
                    <a:pt x="273167" y="1520080"/>
                  </a:cubicBezTo>
                  <a:cubicBezTo>
                    <a:pt x="73334" y="1170636"/>
                    <a:pt x="-21548" y="989700"/>
                    <a:pt x="4118" y="696338"/>
                  </a:cubicBezTo>
                  <a:cubicBezTo>
                    <a:pt x="23232" y="477870"/>
                    <a:pt x="80908" y="264786"/>
                    <a:pt x="175984" y="60381"/>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grpSp>
      <p:grpSp>
        <p:nvGrpSpPr>
          <p:cNvPr id="8" name="Group 7">
            <a:extLst>
              <a:ext uri="{FF2B5EF4-FFF2-40B4-BE49-F238E27FC236}">
                <a16:creationId xmlns:a16="http://schemas.microsoft.com/office/drawing/2014/main" id="{03099122-D80B-4389-A1CF-52C635217F4B}"/>
              </a:ext>
            </a:extLst>
          </p:cNvPr>
          <p:cNvGrpSpPr/>
          <p:nvPr/>
        </p:nvGrpSpPr>
        <p:grpSpPr>
          <a:xfrm>
            <a:off x="8122942" y="0"/>
            <a:ext cx="4069058" cy="3547008"/>
            <a:chOff x="8122942" y="0"/>
            <a:chExt cx="4069058" cy="3547008"/>
          </a:xfrm>
        </p:grpSpPr>
        <p:sp>
          <p:nvSpPr>
            <p:cNvPr id="54" name="Freeform: Shape 53">
              <a:extLst>
                <a:ext uri="{FF2B5EF4-FFF2-40B4-BE49-F238E27FC236}">
                  <a16:creationId xmlns:a16="http://schemas.microsoft.com/office/drawing/2014/main" id="{CA535D59-CDAA-4AA9-84AC-A6142E857FE2}"/>
                </a:ext>
              </a:extLst>
            </p:cNvPr>
            <p:cNvSpPr/>
            <p:nvPr/>
          </p:nvSpPr>
          <p:spPr>
            <a:xfrm>
              <a:off x="8122942" y="0"/>
              <a:ext cx="4069058" cy="3547008"/>
            </a:xfrm>
            <a:custGeom>
              <a:avLst/>
              <a:gdLst>
                <a:gd name="connsiteX0" fmla="*/ 305212 w 4069058"/>
                <a:gd name="connsiteY0" fmla="*/ 0 h 3547008"/>
                <a:gd name="connsiteX1" fmla="*/ 4069058 w 4069058"/>
                <a:gd name="connsiteY1" fmla="*/ 0 h 3547008"/>
                <a:gd name="connsiteX2" fmla="*/ 4069058 w 4069058"/>
                <a:gd name="connsiteY2" fmla="*/ 2865785 h 3547008"/>
                <a:gd name="connsiteX3" fmla="*/ 3996814 w 4069058"/>
                <a:gd name="connsiteY3" fmla="*/ 2947457 h 3547008"/>
                <a:gd name="connsiteX4" fmla="*/ 2732780 w 4069058"/>
                <a:gd name="connsiteY4" fmla="*/ 3541640 h 3547008"/>
                <a:gd name="connsiteX5" fmla="*/ 1317550 w 4069058"/>
                <a:gd name="connsiteY5" fmla="*/ 3015110 h 3547008"/>
                <a:gd name="connsiteX6" fmla="*/ 1140977 w 4069058"/>
                <a:gd name="connsiteY6" fmla="*/ 2901419 h 3547008"/>
                <a:gd name="connsiteX7" fmla="*/ 330269 w 4069058"/>
                <a:gd name="connsiteY7" fmla="*/ 2297252 h 3547008"/>
                <a:gd name="connsiteX8" fmla="*/ 13299 w 4069058"/>
                <a:gd name="connsiteY8" fmla="*/ 1599966 h 3547008"/>
                <a:gd name="connsiteX9" fmla="*/ 217457 w 4069058"/>
                <a:gd name="connsiteY9" fmla="*/ 178659 h 3547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69058" h="3547008">
                  <a:moveTo>
                    <a:pt x="305212" y="0"/>
                  </a:moveTo>
                  <a:lnTo>
                    <a:pt x="4069058" y="0"/>
                  </a:lnTo>
                  <a:lnTo>
                    <a:pt x="4069058" y="2865785"/>
                  </a:lnTo>
                  <a:lnTo>
                    <a:pt x="3996814" y="2947457"/>
                  </a:lnTo>
                  <a:cubicBezTo>
                    <a:pt x="3654887" y="3311545"/>
                    <a:pt x="3252443" y="3496175"/>
                    <a:pt x="2732780" y="3541640"/>
                  </a:cubicBezTo>
                  <a:cubicBezTo>
                    <a:pt x="2236701" y="3585041"/>
                    <a:pt x="1850359" y="3361306"/>
                    <a:pt x="1317550" y="3015110"/>
                  </a:cubicBezTo>
                  <a:cubicBezTo>
                    <a:pt x="1258026" y="2976425"/>
                    <a:pt x="1198546" y="2938265"/>
                    <a:pt x="1140977" y="2901419"/>
                  </a:cubicBezTo>
                  <a:cubicBezTo>
                    <a:pt x="828927" y="2701433"/>
                    <a:pt x="534230" y="2512513"/>
                    <a:pt x="330269" y="2297252"/>
                  </a:cubicBezTo>
                  <a:cubicBezTo>
                    <a:pt x="135278" y="2091465"/>
                    <a:pt x="37487" y="1876435"/>
                    <a:pt x="13299" y="1599966"/>
                  </a:cubicBezTo>
                  <a:cubicBezTo>
                    <a:pt x="-32170" y="1080250"/>
                    <a:pt x="39709" y="589889"/>
                    <a:pt x="217457" y="178659"/>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55" name="Freeform: Shape 54">
              <a:extLst>
                <a:ext uri="{FF2B5EF4-FFF2-40B4-BE49-F238E27FC236}">
                  <a16:creationId xmlns:a16="http://schemas.microsoft.com/office/drawing/2014/main" id="{CD6948CC-6D51-4092-887C-B0664DC102C7}"/>
                </a:ext>
              </a:extLst>
            </p:cNvPr>
            <p:cNvSpPr/>
            <p:nvPr/>
          </p:nvSpPr>
          <p:spPr>
            <a:xfrm flipH="1">
              <a:off x="8319994" y="0"/>
              <a:ext cx="3872006" cy="3321595"/>
            </a:xfrm>
            <a:custGeom>
              <a:avLst/>
              <a:gdLst>
                <a:gd name="connsiteX0" fmla="*/ 3466434 w 3872006"/>
                <a:gd name="connsiteY0" fmla="*/ 0 h 3321595"/>
                <a:gd name="connsiteX1" fmla="*/ 65800 w 3872006"/>
                <a:gd name="connsiteY1" fmla="*/ 0 h 3321595"/>
                <a:gd name="connsiteX2" fmla="*/ 0 w 3872006"/>
                <a:gd name="connsiteY2" fmla="*/ 59511 h 3321595"/>
                <a:gd name="connsiteX3" fmla="*/ 0 w 3872006"/>
                <a:gd name="connsiteY3" fmla="*/ 2518435 h 3321595"/>
                <a:gd name="connsiteX4" fmla="*/ 80122 w 3872006"/>
                <a:gd name="connsiteY4" fmla="*/ 2618704 h 3321595"/>
                <a:gd name="connsiteX5" fmla="*/ 1549501 w 3872006"/>
                <a:gd name="connsiteY5" fmla="*/ 3321595 h 3321595"/>
                <a:gd name="connsiteX6" fmla="*/ 2796711 w 3872006"/>
                <a:gd name="connsiteY6" fmla="*/ 2749441 h 3321595"/>
                <a:gd name="connsiteX7" fmla="*/ 2948494 w 3872006"/>
                <a:gd name="connsiteY7" fmla="*/ 2635829 h 3321595"/>
                <a:gd name="connsiteX8" fmla="*/ 3638840 w 3872006"/>
                <a:gd name="connsiteY8" fmla="*/ 2041901 h 3321595"/>
                <a:gd name="connsiteX9" fmla="*/ 3872006 w 3872006"/>
                <a:gd name="connsiteY9" fmla="*/ 1404055 h 3321595"/>
                <a:gd name="connsiteX10" fmla="*/ 3467973 w 3872006"/>
                <a:gd name="connsiteY10" fmla="*/ 1974 h 332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72006" h="3321595">
                  <a:moveTo>
                    <a:pt x="3466434" y="0"/>
                  </a:moveTo>
                  <a:lnTo>
                    <a:pt x="65800" y="0"/>
                  </a:lnTo>
                  <a:lnTo>
                    <a:pt x="0" y="59511"/>
                  </a:lnTo>
                  <a:lnTo>
                    <a:pt x="0" y="2518435"/>
                  </a:lnTo>
                  <a:lnTo>
                    <a:pt x="80122" y="2618704"/>
                  </a:lnTo>
                  <a:cubicBezTo>
                    <a:pt x="490323" y="3108658"/>
                    <a:pt x="942414" y="3321595"/>
                    <a:pt x="1549501" y="3321595"/>
                  </a:cubicBezTo>
                  <a:cubicBezTo>
                    <a:pt x="2004852" y="3321595"/>
                    <a:pt x="2338950" y="3095023"/>
                    <a:pt x="2796711" y="2749441"/>
                  </a:cubicBezTo>
                  <a:cubicBezTo>
                    <a:pt x="2847850" y="2710827"/>
                    <a:pt x="2898991" y="2672676"/>
                    <a:pt x="2948494" y="2635829"/>
                  </a:cubicBezTo>
                  <a:cubicBezTo>
                    <a:pt x="3216812" y="2435869"/>
                    <a:pt x="3470203" y="2246981"/>
                    <a:pt x="3638840" y="2041901"/>
                  </a:cubicBezTo>
                  <a:cubicBezTo>
                    <a:pt x="3800062" y="1845849"/>
                    <a:pt x="3872006" y="1649145"/>
                    <a:pt x="3872006" y="1404055"/>
                  </a:cubicBezTo>
                  <a:cubicBezTo>
                    <a:pt x="3872006" y="866538"/>
                    <a:pt x="3729694" y="376466"/>
                    <a:pt x="3467973" y="1974"/>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6" name="Freeform: Shape 55">
              <a:extLst>
                <a:ext uri="{FF2B5EF4-FFF2-40B4-BE49-F238E27FC236}">
                  <a16:creationId xmlns:a16="http://schemas.microsoft.com/office/drawing/2014/main" id="{F5F9FD94-99CC-42AD-8E66-CF99E8FD5A94}"/>
                </a:ext>
              </a:extLst>
            </p:cNvPr>
            <p:cNvSpPr/>
            <p:nvPr/>
          </p:nvSpPr>
          <p:spPr>
            <a:xfrm flipH="1">
              <a:off x="8729240" y="9274"/>
              <a:ext cx="3462454" cy="3010961"/>
            </a:xfrm>
            <a:custGeom>
              <a:avLst/>
              <a:gdLst>
                <a:gd name="connsiteX0" fmla="*/ 2953507 w 3462454"/>
                <a:gd name="connsiteY0" fmla="*/ 0 h 3010961"/>
                <a:gd name="connsiteX1" fmla="*/ 477652 w 3462454"/>
                <a:gd name="connsiteY1" fmla="*/ 0 h 3010961"/>
                <a:gd name="connsiteX2" fmla="*/ 327396 w 3462454"/>
                <a:gd name="connsiteY2" fmla="*/ 113681 h 3010961"/>
                <a:gd name="connsiteX3" fmla="*/ 46554 w 3462454"/>
                <a:gd name="connsiteY3" fmla="*/ 391785 h 3010961"/>
                <a:gd name="connsiteX4" fmla="*/ 0 w 3462454"/>
                <a:gd name="connsiteY4" fmla="*/ 453516 h 3010961"/>
                <a:gd name="connsiteX5" fmla="*/ 0 w 3462454"/>
                <a:gd name="connsiteY5" fmla="*/ 2083461 h 3010961"/>
                <a:gd name="connsiteX6" fmla="*/ 26382 w 3462454"/>
                <a:gd name="connsiteY6" fmla="*/ 2118637 h 3010961"/>
                <a:gd name="connsiteX7" fmla="*/ 101620 w 3462454"/>
                <a:gd name="connsiteY7" fmla="*/ 2222744 h 3010961"/>
                <a:gd name="connsiteX8" fmla="*/ 1494064 w 3462454"/>
                <a:gd name="connsiteY8" fmla="*/ 3010961 h 3010961"/>
                <a:gd name="connsiteX9" fmla="*/ 2551110 w 3462454"/>
                <a:gd name="connsiteY9" fmla="*/ 2526044 h 3010961"/>
                <a:gd name="connsiteX10" fmla="*/ 2679751 w 3462454"/>
                <a:gd name="connsiteY10" fmla="*/ 2429754 h 3010961"/>
                <a:gd name="connsiteX11" fmla="*/ 3264840 w 3462454"/>
                <a:gd name="connsiteY11" fmla="*/ 1926383 h 3010961"/>
                <a:gd name="connsiteX12" fmla="*/ 3462454 w 3462454"/>
                <a:gd name="connsiteY12" fmla="*/ 1385790 h 3010961"/>
                <a:gd name="connsiteX13" fmla="*/ 3018820 w 3462454"/>
                <a:gd name="connsiteY13" fmla="*/ 67626 h 301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62454" h="3010961">
                  <a:moveTo>
                    <a:pt x="2953507" y="0"/>
                  </a:moveTo>
                  <a:lnTo>
                    <a:pt x="477652" y="0"/>
                  </a:lnTo>
                  <a:lnTo>
                    <a:pt x="327396" y="113681"/>
                  </a:lnTo>
                  <a:cubicBezTo>
                    <a:pt x="222344" y="200626"/>
                    <a:pt x="128536" y="293564"/>
                    <a:pt x="46554" y="391785"/>
                  </a:cubicBezTo>
                  <a:lnTo>
                    <a:pt x="0" y="453516"/>
                  </a:lnTo>
                  <a:lnTo>
                    <a:pt x="0" y="2083461"/>
                  </a:lnTo>
                  <a:lnTo>
                    <a:pt x="26382" y="2118637"/>
                  </a:lnTo>
                  <a:cubicBezTo>
                    <a:pt x="51135" y="2152065"/>
                    <a:pt x="76235" y="2186586"/>
                    <a:pt x="101620" y="2222744"/>
                  </a:cubicBezTo>
                  <a:cubicBezTo>
                    <a:pt x="489585" y="2775245"/>
                    <a:pt x="906035" y="3010961"/>
                    <a:pt x="1494064" y="3010961"/>
                  </a:cubicBezTo>
                  <a:cubicBezTo>
                    <a:pt x="1879987" y="3010961"/>
                    <a:pt x="2163144" y="2818935"/>
                    <a:pt x="2551110" y="2526044"/>
                  </a:cubicBezTo>
                  <a:cubicBezTo>
                    <a:pt x="2594452" y="2493317"/>
                    <a:pt x="2637795" y="2460984"/>
                    <a:pt x="2679751" y="2429754"/>
                  </a:cubicBezTo>
                  <a:cubicBezTo>
                    <a:pt x="2907158" y="2260282"/>
                    <a:pt x="3121914" y="2100194"/>
                    <a:pt x="3264840" y="1926383"/>
                  </a:cubicBezTo>
                  <a:cubicBezTo>
                    <a:pt x="3401480" y="1760224"/>
                    <a:pt x="3462454" y="1593511"/>
                    <a:pt x="3462454" y="1385790"/>
                  </a:cubicBezTo>
                  <a:cubicBezTo>
                    <a:pt x="3462454" y="865148"/>
                    <a:pt x="3304918" y="397028"/>
                    <a:pt x="3018820" y="67626"/>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7" name="Freeform: Shape 56">
              <a:extLst>
                <a:ext uri="{FF2B5EF4-FFF2-40B4-BE49-F238E27FC236}">
                  <a16:creationId xmlns:a16="http://schemas.microsoft.com/office/drawing/2014/main" id="{F47D3E70-A759-410D-B5DB-855218E138C3}"/>
                </a:ext>
              </a:extLst>
            </p:cNvPr>
            <p:cNvSpPr/>
            <p:nvPr/>
          </p:nvSpPr>
          <p:spPr>
            <a:xfrm flipH="1">
              <a:off x="8243247" y="9274"/>
              <a:ext cx="3948447" cy="3411460"/>
            </a:xfrm>
            <a:custGeom>
              <a:avLst/>
              <a:gdLst>
                <a:gd name="connsiteX0" fmla="*/ 3564894 w 3904481"/>
                <a:gd name="connsiteY0" fmla="*/ 0 h 3411460"/>
                <a:gd name="connsiteX1" fmla="*/ 0 w 3904481"/>
                <a:gd name="connsiteY1" fmla="*/ 0 h 3411460"/>
                <a:gd name="connsiteX2" fmla="*/ 0 w 3904481"/>
                <a:gd name="connsiteY2" fmla="*/ 2659993 h 3411460"/>
                <a:gd name="connsiteX3" fmla="*/ 1876 w 3904481"/>
                <a:gd name="connsiteY3" fmla="*/ 2662425 h 3411460"/>
                <a:gd name="connsiteX4" fmla="*/ 1514161 w 3904481"/>
                <a:gd name="connsiteY4" fmla="*/ 3411460 h 3411460"/>
                <a:gd name="connsiteX5" fmla="*/ 2797788 w 3904481"/>
                <a:gd name="connsiteY5" fmla="*/ 2801744 h 3411460"/>
                <a:gd name="connsiteX6" fmla="*/ 2954004 w 3904481"/>
                <a:gd name="connsiteY6" fmla="*/ 2680673 h 3411460"/>
                <a:gd name="connsiteX7" fmla="*/ 3664508 w 3904481"/>
                <a:gd name="connsiteY7" fmla="*/ 2047754 h 3411460"/>
                <a:gd name="connsiteX8" fmla="*/ 3904481 w 3904481"/>
                <a:gd name="connsiteY8" fmla="*/ 1368033 h 3411460"/>
                <a:gd name="connsiteX9" fmla="*/ 3596499 w 3904481"/>
                <a:gd name="connsiteY9" fmla="*/ 52268 h 3411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4481" h="3411460">
                  <a:moveTo>
                    <a:pt x="3564894" y="0"/>
                  </a:moveTo>
                  <a:lnTo>
                    <a:pt x="0" y="0"/>
                  </a:lnTo>
                  <a:lnTo>
                    <a:pt x="0" y="2659993"/>
                  </a:lnTo>
                  <a:lnTo>
                    <a:pt x="1876" y="2662425"/>
                  </a:lnTo>
                  <a:cubicBezTo>
                    <a:pt x="424055" y="3184544"/>
                    <a:pt x="889346" y="3411460"/>
                    <a:pt x="1514161" y="3411460"/>
                  </a:cubicBezTo>
                  <a:cubicBezTo>
                    <a:pt x="1982808" y="3411460"/>
                    <a:pt x="2326661" y="3170014"/>
                    <a:pt x="2797788" y="2801744"/>
                  </a:cubicBezTo>
                  <a:cubicBezTo>
                    <a:pt x="2850420" y="2760595"/>
                    <a:pt x="2903054" y="2719940"/>
                    <a:pt x="2954004" y="2680673"/>
                  </a:cubicBezTo>
                  <a:cubicBezTo>
                    <a:pt x="3230156" y="2467586"/>
                    <a:pt x="3490946" y="2266297"/>
                    <a:pt x="3664508" y="2047754"/>
                  </a:cubicBezTo>
                  <a:cubicBezTo>
                    <a:pt x="3830437" y="1838832"/>
                    <a:pt x="3904481" y="1629214"/>
                    <a:pt x="3904481" y="1368033"/>
                  </a:cubicBezTo>
                  <a:cubicBezTo>
                    <a:pt x="3904481" y="877057"/>
                    <a:pt x="3796872" y="423228"/>
                    <a:pt x="3596499" y="52268"/>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9" name="Group 8">
            <a:extLst>
              <a:ext uri="{FF2B5EF4-FFF2-40B4-BE49-F238E27FC236}">
                <a16:creationId xmlns:a16="http://schemas.microsoft.com/office/drawing/2014/main" id="{90302A25-2D4F-4AD5-B0E9-C12184C3599E}"/>
              </a:ext>
            </a:extLst>
          </p:cNvPr>
          <p:cNvGrpSpPr/>
          <p:nvPr/>
        </p:nvGrpSpPr>
        <p:grpSpPr>
          <a:xfrm>
            <a:off x="-1" y="1355238"/>
            <a:ext cx="4381339" cy="5510713"/>
            <a:chOff x="0" y="1347287"/>
            <a:chExt cx="4259808" cy="5510713"/>
          </a:xfrm>
        </p:grpSpPr>
        <p:sp>
          <p:nvSpPr>
            <p:cNvPr id="59" name="Freeform: Shape 58">
              <a:extLst>
                <a:ext uri="{FF2B5EF4-FFF2-40B4-BE49-F238E27FC236}">
                  <a16:creationId xmlns:a16="http://schemas.microsoft.com/office/drawing/2014/main" id="{E227AF03-773A-4B1E-8FED-67198038E60D}"/>
                </a:ext>
              </a:extLst>
            </p:cNvPr>
            <p:cNvSpPr/>
            <p:nvPr/>
          </p:nvSpPr>
          <p:spPr>
            <a:xfrm>
              <a:off x="0" y="1676545"/>
              <a:ext cx="4174269" cy="5181455"/>
            </a:xfrm>
            <a:custGeom>
              <a:avLst/>
              <a:gdLst>
                <a:gd name="connsiteX0" fmla="*/ 1155130 w 4174269"/>
                <a:gd name="connsiteY0" fmla="*/ 990 h 5181455"/>
                <a:gd name="connsiteX1" fmla="*/ 2396955 w 4174269"/>
                <a:gd name="connsiteY1" fmla="*/ 367328 h 5181455"/>
                <a:gd name="connsiteX2" fmla="*/ 3827960 w 4174269"/>
                <a:gd name="connsiteY2" fmla="*/ 4749328 h 5181455"/>
                <a:gd name="connsiteX3" fmla="*/ 3561502 w 4174269"/>
                <a:gd name="connsiteY3" fmla="*/ 5090948 h 5181455"/>
                <a:gd name="connsiteX4" fmla="*/ 3452726 w 4174269"/>
                <a:gd name="connsiteY4" fmla="*/ 5181455 h 5181455"/>
                <a:gd name="connsiteX5" fmla="*/ 0 w 4174269"/>
                <a:gd name="connsiteY5" fmla="*/ 5181455 h 5181455"/>
                <a:gd name="connsiteX6" fmla="*/ 0 w 4174269"/>
                <a:gd name="connsiteY6" fmla="*/ 251605 h 5181455"/>
                <a:gd name="connsiteX7" fmla="*/ 157396 w 4174269"/>
                <a:gd name="connsiteY7" fmla="*/ 182600 h 5181455"/>
                <a:gd name="connsiteX8" fmla="*/ 1155130 w 4174269"/>
                <a:gd name="connsiteY8" fmla="*/ 990 h 5181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4269" h="5181455">
                  <a:moveTo>
                    <a:pt x="1155130" y="990"/>
                  </a:moveTo>
                  <a:cubicBezTo>
                    <a:pt x="1564667" y="12730"/>
                    <a:pt x="1984593" y="129250"/>
                    <a:pt x="2396955" y="367328"/>
                  </a:cubicBezTo>
                  <a:cubicBezTo>
                    <a:pt x="3871760" y="1218807"/>
                    <a:pt x="4678347" y="3276416"/>
                    <a:pt x="3827960" y="4749328"/>
                  </a:cubicBezTo>
                  <a:cubicBezTo>
                    <a:pt x="3748235" y="4887417"/>
                    <a:pt x="3658928" y="4998272"/>
                    <a:pt x="3561502" y="5090948"/>
                  </a:cubicBezTo>
                  <a:lnTo>
                    <a:pt x="3452726" y="5181455"/>
                  </a:lnTo>
                  <a:lnTo>
                    <a:pt x="0" y="5181455"/>
                  </a:lnTo>
                  <a:lnTo>
                    <a:pt x="0" y="251605"/>
                  </a:lnTo>
                  <a:lnTo>
                    <a:pt x="157396" y="182600"/>
                  </a:lnTo>
                  <a:cubicBezTo>
                    <a:pt x="475610" y="54980"/>
                    <a:pt x="811718" y="-8854"/>
                    <a:pt x="1155130" y="99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0" name="Freeform: Shape 59">
              <a:extLst>
                <a:ext uri="{FF2B5EF4-FFF2-40B4-BE49-F238E27FC236}">
                  <a16:creationId xmlns:a16="http://schemas.microsoft.com/office/drawing/2014/main" id="{D6FE8FAD-8A4A-49E1-AFAF-A074482295A9}"/>
                </a:ext>
              </a:extLst>
            </p:cNvPr>
            <p:cNvSpPr/>
            <p:nvPr/>
          </p:nvSpPr>
          <p:spPr>
            <a:xfrm>
              <a:off x="0" y="1347287"/>
              <a:ext cx="4259808" cy="5510713"/>
            </a:xfrm>
            <a:custGeom>
              <a:avLst/>
              <a:gdLst>
                <a:gd name="connsiteX0" fmla="*/ 948905 w 4259808"/>
                <a:gd name="connsiteY0" fmla="*/ 1556 h 5510713"/>
                <a:gd name="connsiteX1" fmla="*/ 2304106 w 4259808"/>
                <a:gd name="connsiteY1" fmla="*/ 405867 h 5510713"/>
                <a:gd name="connsiteX2" fmla="*/ 3890982 w 4259808"/>
                <a:gd name="connsiteY2" fmla="*/ 5156588 h 5510713"/>
                <a:gd name="connsiteX3" fmla="*/ 3680329 w 4259808"/>
                <a:gd name="connsiteY3" fmla="*/ 5445948 h 5510713"/>
                <a:gd name="connsiteX4" fmla="*/ 3616504 w 4259808"/>
                <a:gd name="connsiteY4" fmla="*/ 5510713 h 5510713"/>
                <a:gd name="connsiteX5" fmla="*/ 0 w 4259808"/>
                <a:gd name="connsiteY5" fmla="*/ 5510713 h 5510713"/>
                <a:gd name="connsiteX6" fmla="*/ 0 w 4259808"/>
                <a:gd name="connsiteY6" fmla="*/ 144797 h 5510713"/>
                <a:gd name="connsiteX7" fmla="*/ 164164 w 4259808"/>
                <a:gd name="connsiteY7" fmla="*/ 92266 h 5510713"/>
                <a:gd name="connsiteX8" fmla="*/ 948905 w 4259808"/>
                <a:gd name="connsiteY8" fmla="*/ 1556 h 551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59808" h="5510713">
                  <a:moveTo>
                    <a:pt x="948905" y="1556"/>
                  </a:moveTo>
                  <a:cubicBezTo>
                    <a:pt x="1395136" y="16867"/>
                    <a:pt x="1853354" y="145625"/>
                    <a:pt x="2304106" y="405867"/>
                  </a:cubicBezTo>
                  <a:cubicBezTo>
                    <a:pt x="3916211" y="1336616"/>
                    <a:pt x="4808028" y="3568218"/>
                    <a:pt x="3890982" y="5156588"/>
                  </a:cubicBezTo>
                  <a:cubicBezTo>
                    <a:pt x="3826502" y="5268272"/>
                    <a:pt x="3756052" y="5363347"/>
                    <a:pt x="3680329" y="5445948"/>
                  </a:cubicBezTo>
                  <a:lnTo>
                    <a:pt x="3616504" y="5510713"/>
                  </a:lnTo>
                  <a:lnTo>
                    <a:pt x="0" y="5510713"/>
                  </a:lnTo>
                  <a:lnTo>
                    <a:pt x="0" y="144797"/>
                  </a:lnTo>
                  <a:lnTo>
                    <a:pt x="164164" y="92266"/>
                  </a:lnTo>
                  <a:cubicBezTo>
                    <a:pt x="418657" y="23914"/>
                    <a:pt x="681631" y="-7614"/>
                    <a:pt x="948905" y="1556"/>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61" name="Freeform: Shape 60">
              <a:extLst>
                <a:ext uri="{FF2B5EF4-FFF2-40B4-BE49-F238E27FC236}">
                  <a16:creationId xmlns:a16="http://schemas.microsoft.com/office/drawing/2014/main" id="{0A7C4DFB-FDFD-4F28-8B00-287EB75C79EB}"/>
                </a:ext>
              </a:extLst>
            </p:cNvPr>
            <p:cNvSpPr/>
            <p:nvPr/>
          </p:nvSpPr>
          <p:spPr>
            <a:xfrm>
              <a:off x="0" y="1592806"/>
              <a:ext cx="4029221" cy="5265194"/>
            </a:xfrm>
            <a:custGeom>
              <a:avLst/>
              <a:gdLst>
                <a:gd name="connsiteX0" fmla="*/ 812878 w 4029221"/>
                <a:gd name="connsiteY0" fmla="*/ 840 h 5265194"/>
                <a:gd name="connsiteX1" fmla="*/ 960980 w 4029221"/>
                <a:gd name="connsiteY1" fmla="*/ 1442 h 5265194"/>
                <a:gd name="connsiteX2" fmla="*/ 2216856 w 4029221"/>
                <a:gd name="connsiteY2" fmla="*/ 376120 h 5265194"/>
                <a:gd name="connsiteX3" fmla="*/ 3687427 w 4029221"/>
                <a:gd name="connsiteY3" fmla="*/ 4778650 h 5265194"/>
                <a:gd name="connsiteX4" fmla="*/ 3267677 w 4029221"/>
                <a:gd name="connsiteY4" fmla="*/ 5245601 h 5265194"/>
                <a:gd name="connsiteX5" fmla="*/ 3237167 w 4029221"/>
                <a:gd name="connsiteY5" fmla="*/ 5265194 h 5265194"/>
                <a:gd name="connsiteX6" fmla="*/ 0 w 4029221"/>
                <a:gd name="connsiteY6" fmla="*/ 5265194 h 5265194"/>
                <a:gd name="connsiteX7" fmla="*/ 0 w 4029221"/>
                <a:gd name="connsiteY7" fmla="*/ 162790 h 5265194"/>
                <a:gd name="connsiteX8" fmla="*/ 58408 w 4029221"/>
                <a:gd name="connsiteY8" fmla="*/ 139352 h 5265194"/>
                <a:gd name="connsiteX9" fmla="*/ 812878 w 4029221"/>
                <a:gd name="connsiteY9" fmla="*/ 840 h 5265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29221" h="5265194">
                  <a:moveTo>
                    <a:pt x="812878" y="840"/>
                  </a:moveTo>
                  <a:cubicBezTo>
                    <a:pt x="862065" y="-449"/>
                    <a:pt x="911443" y="-258"/>
                    <a:pt x="960980" y="1442"/>
                  </a:cubicBezTo>
                  <a:cubicBezTo>
                    <a:pt x="1374507" y="15631"/>
                    <a:pt x="1799140" y="134952"/>
                    <a:pt x="2216856" y="376120"/>
                  </a:cubicBezTo>
                  <a:cubicBezTo>
                    <a:pt x="3710806" y="1238652"/>
                    <a:pt x="4537261" y="3306696"/>
                    <a:pt x="3687427" y="4778650"/>
                  </a:cubicBezTo>
                  <a:cubicBezTo>
                    <a:pt x="3567917" y="4985647"/>
                    <a:pt x="3426282" y="5131074"/>
                    <a:pt x="3267677" y="5245601"/>
                  </a:cubicBezTo>
                  <a:lnTo>
                    <a:pt x="3237167" y="5265194"/>
                  </a:lnTo>
                  <a:lnTo>
                    <a:pt x="0" y="5265194"/>
                  </a:lnTo>
                  <a:lnTo>
                    <a:pt x="0" y="162790"/>
                  </a:lnTo>
                  <a:lnTo>
                    <a:pt x="58408" y="139352"/>
                  </a:lnTo>
                  <a:cubicBezTo>
                    <a:pt x="301661" y="55163"/>
                    <a:pt x="554646" y="7607"/>
                    <a:pt x="812878" y="840"/>
                  </a:cubicBezTo>
                  <a:close/>
                </a:path>
              </a:pathLst>
            </a:cu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2" name="Freeform: Shape 61">
              <a:extLst>
                <a:ext uri="{FF2B5EF4-FFF2-40B4-BE49-F238E27FC236}">
                  <a16:creationId xmlns:a16="http://schemas.microsoft.com/office/drawing/2014/main" id="{B6E867DF-0B62-429A-A554-CBE585048439}"/>
                </a:ext>
              </a:extLst>
            </p:cNvPr>
            <p:cNvSpPr/>
            <p:nvPr/>
          </p:nvSpPr>
          <p:spPr>
            <a:xfrm>
              <a:off x="0" y="2147333"/>
              <a:ext cx="3702048" cy="4710667"/>
            </a:xfrm>
            <a:custGeom>
              <a:avLst/>
              <a:gdLst>
                <a:gd name="connsiteX0" fmla="*/ 1057511 w 3702048"/>
                <a:gd name="connsiteY0" fmla="*/ 1243 h 4710667"/>
                <a:gd name="connsiteX1" fmla="*/ 2139959 w 3702048"/>
                <a:gd name="connsiteY1" fmla="*/ 324180 h 4710667"/>
                <a:gd name="connsiteX2" fmla="*/ 3407455 w 3702048"/>
                <a:gd name="connsiteY2" fmla="*/ 4118750 h 4710667"/>
                <a:gd name="connsiteX3" fmla="*/ 2754080 w 3702048"/>
                <a:gd name="connsiteY3" fmla="*/ 4690965 h 4710667"/>
                <a:gd name="connsiteX4" fmla="*/ 2711405 w 3702048"/>
                <a:gd name="connsiteY4" fmla="*/ 4710667 h 4710667"/>
                <a:gd name="connsiteX5" fmla="*/ 0 w 3702048"/>
                <a:gd name="connsiteY5" fmla="*/ 4710667 h 4710667"/>
                <a:gd name="connsiteX6" fmla="*/ 0 w 3702048"/>
                <a:gd name="connsiteY6" fmla="*/ 239601 h 4710667"/>
                <a:gd name="connsiteX7" fmla="*/ 72857 w 3702048"/>
                <a:gd name="connsiteY7" fmla="*/ 203063 h 4710667"/>
                <a:gd name="connsiteX8" fmla="*/ 1057511 w 3702048"/>
                <a:gd name="connsiteY8" fmla="*/ 1243 h 4710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2048" h="4710667">
                  <a:moveTo>
                    <a:pt x="1057511" y="1243"/>
                  </a:moveTo>
                  <a:cubicBezTo>
                    <a:pt x="1413932" y="13473"/>
                    <a:pt x="1779927" y="116316"/>
                    <a:pt x="2139959" y="324180"/>
                  </a:cubicBezTo>
                  <a:cubicBezTo>
                    <a:pt x="3427605" y="1067603"/>
                    <a:pt x="4139931" y="2850064"/>
                    <a:pt x="3407455" y="4118750"/>
                  </a:cubicBezTo>
                  <a:cubicBezTo>
                    <a:pt x="3235777" y="4416105"/>
                    <a:pt x="3011128" y="4566048"/>
                    <a:pt x="2754080" y="4690965"/>
                  </a:cubicBezTo>
                  <a:lnTo>
                    <a:pt x="2711405" y="4710667"/>
                  </a:lnTo>
                  <a:lnTo>
                    <a:pt x="0" y="4710667"/>
                  </a:lnTo>
                  <a:lnTo>
                    <a:pt x="0" y="239601"/>
                  </a:lnTo>
                  <a:lnTo>
                    <a:pt x="72857" y="203063"/>
                  </a:lnTo>
                  <a:cubicBezTo>
                    <a:pt x="383165" y="61024"/>
                    <a:pt x="715942" y="-10476"/>
                    <a:pt x="1057511" y="1243"/>
                  </a:cubicBezTo>
                  <a:close/>
                </a:path>
              </a:pathLst>
            </a:custGeom>
            <a:noFill/>
            <a:ln w="158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sp>
        <p:nvSpPr>
          <p:cNvPr id="2" name="Title 1"/>
          <p:cNvSpPr>
            <a:spLocks noGrp="1"/>
          </p:cNvSpPr>
          <p:nvPr>
            <p:ph type="title"/>
          </p:nvPr>
        </p:nvSpPr>
        <p:spPr>
          <a:xfrm>
            <a:off x="4654296" y="3420734"/>
            <a:ext cx="6665976" cy="2129674"/>
          </a:xfrm>
        </p:spPr>
        <p:txBody>
          <a:bodyPr anchor="b">
            <a:noAutofit/>
          </a:bodyPr>
          <a:lstStyle>
            <a:lvl1pPr algn="l">
              <a:lnSpc>
                <a:spcPct val="110000"/>
              </a:lnSpc>
              <a:defRPr sz="4800" cap="none" baseline="0">
                <a:solidFill>
                  <a:schemeClr val="tx1">
                    <a:lumMod val="75000"/>
                    <a:lumOff val="25000"/>
                  </a:schemeClr>
                </a:solidFill>
              </a:defRPr>
            </a:lvl1pPr>
          </a:lstStyle>
          <a:p>
            <a:r>
              <a:rPr lang="en-US"/>
              <a:t>Click to edit Master title style</a:t>
            </a:r>
            <a:endParaRPr lang="en-US" dirty="0"/>
          </a:p>
        </p:txBody>
      </p:sp>
      <p:sp>
        <p:nvSpPr>
          <p:cNvPr id="23" name="Footer Placeholder 22">
            <a:extLst>
              <a:ext uri="{FF2B5EF4-FFF2-40B4-BE49-F238E27FC236}">
                <a16:creationId xmlns:a16="http://schemas.microsoft.com/office/drawing/2014/main" id="{E197B67B-BA44-4D2A-B31D-35A89323C4B1}"/>
              </a:ext>
            </a:extLst>
          </p:cNvPr>
          <p:cNvSpPr>
            <a:spLocks noGrp="1"/>
          </p:cNvSpPr>
          <p:nvPr>
            <p:ph type="ftr" sz="quarter" idx="11"/>
          </p:nvPr>
        </p:nvSpPr>
        <p:spPr>
          <a:xfrm>
            <a:off x="4654296" y="6170490"/>
            <a:ext cx="5713314" cy="457200"/>
          </a:xfrm>
        </p:spPr>
        <p:txBody>
          <a:bodyPr/>
          <a:lstStyle/>
          <a:p>
            <a:pPr algn="ctr"/>
            <a:r>
              <a:rPr lang="en-US"/>
              <a:t>Presentation Title</a:t>
            </a:r>
            <a:endParaRPr lang="en-US" dirty="0"/>
          </a:p>
        </p:txBody>
      </p:sp>
      <p:sp>
        <p:nvSpPr>
          <p:cNvPr id="27" name="Slide Number Placeholder 26">
            <a:extLst>
              <a:ext uri="{FF2B5EF4-FFF2-40B4-BE49-F238E27FC236}">
                <a16:creationId xmlns:a16="http://schemas.microsoft.com/office/drawing/2014/main" id="{1D718595-24D3-4517-A62E-C1F493407AAE}"/>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3" name="Text Placeholder 2"/>
          <p:cNvSpPr>
            <a:spLocks noGrp="1"/>
          </p:cNvSpPr>
          <p:nvPr>
            <p:ph type="body" idx="1"/>
          </p:nvPr>
        </p:nvSpPr>
        <p:spPr>
          <a:xfrm>
            <a:off x="4654295" y="5550408"/>
            <a:ext cx="6665975" cy="512064"/>
          </a:xfrm>
        </p:spPr>
        <p:txBody>
          <a:bodyPr>
            <a:normAutofit/>
          </a:bodyPr>
          <a:lstStyle>
            <a:lvl1pPr marL="0" indent="0" algn="l">
              <a:lnSpc>
                <a:spcPct val="130000"/>
              </a:lnSpc>
              <a:spcBef>
                <a:spcPts val="0"/>
              </a:spcBef>
              <a:buNone/>
              <a:defRPr sz="2000" baseline="0">
                <a:solidFill>
                  <a:schemeClr val="tx1">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8" name="Date Placeholder 17">
            <a:extLst>
              <a:ext uri="{FF2B5EF4-FFF2-40B4-BE49-F238E27FC236}">
                <a16:creationId xmlns:a16="http://schemas.microsoft.com/office/drawing/2014/main" id="{3C6217BB-A228-414D-92D9-E1D1EFEB8BE6}"/>
              </a:ext>
            </a:extLst>
          </p:cNvPr>
          <p:cNvSpPr>
            <a:spLocks noGrp="1"/>
          </p:cNvSpPr>
          <p:nvPr>
            <p:ph type="dt" sz="half" idx="10"/>
          </p:nvPr>
        </p:nvSpPr>
        <p:spPr>
          <a:xfrm>
            <a:off x="640080" y="6170491"/>
            <a:ext cx="2840083" cy="457200"/>
          </a:xfrm>
        </p:spPr>
        <p:txBody>
          <a:bodyPr/>
          <a:lstStyle>
            <a:lvl1pPr algn="l">
              <a:defRPr/>
            </a:lvl1pPr>
          </a:lstStyle>
          <a:p>
            <a:r>
              <a:rPr lang="en-US"/>
              <a:t>2/3/20XX</a:t>
            </a:r>
            <a:endParaRPr lang="en-US" dirty="0"/>
          </a:p>
        </p:txBody>
      </p:sp>
    </p:spTree>
    <p:extLst>
      <p:ext uri="{BB962C8B-B14F-4D97-AF65-F5344CB8AC3E}">
        <p14:creationId xmlns:p14="http://schemas.microsoft.com/office/powerpoint/2010/main" val="65879553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2024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30290" y="2438399"/>
            <a:ext cx="4160520" cy="36576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a:extLst>
              <a:ext uri="{FF2B5EF4-FFF2-40B4-BE49-F238E27FC236}">
                <a16:creationId xmlns:a16="http://schemas.microsoft.com/office/drawing/2014/main" id="{7C1D6427-F07F-4D50-B151-455100AF70FF}"/>
              </a:ext>
            </a:extLst>
          </p:cNvPr>
          <p:cNvSpPr>
            <a:spLocks noGrp="1"/>
          </p:cNvSpPr>
          <p:nvPr>
            <p:ph type="dt" sz="half" idx="10"/>
          </p:nvPr>
        </p:nvSpPr>
        <p:spPr/>
        <p:txBody>
          <a:bodyPr/>
          <a:lstStyle/>
          <a:p>
            <a:r>
              <a:rPr lang="en-US"/>
              <a:t>2/3/20XX</a:t>
            </a:r>
            <a:endParaRPr lang="en-US" dirty="0"/>
          </a:p>
        </p:txBody>
      </p:sp>
      <p:sp>
        <p:nvSpPr>
          <p:cNvPr id="9" name="Footer Placeholder 8">
            <a:extLst>
              <a:ext uri="{FF2B5EF4-FFF2-40B4-BE49-F238E27FC236}">
                <a16:creationId xmlns:a16="http://schemas.microsoft.com/office/drawing/2014/main" id="{479EFBB2-C5E0-4D57-AB1D-3AA907ECFD72}"/>
              </a:ext>
            </a:extLst>
          </p:cNvPr>
          <p:cNvSpPr>
            <a:spLocks noGrp="1"/>
          </p:cNvSpPr>
          <p:nvPr>
            <p:ph type="ftr" sz="quarter" idx="11"/>
          </p:nvPr>
        </p:nvSpPr>
        <p:spPr/>
        <p:txBody>
          <a:bodyPr/>
          <a:lstStyle/>
          <a:p>
            <a:pPr algn="ctr"/>
            <a:r>
              <a:rPr lang="en-US"/>
              <a:t>Presentation Title</a:t>
            </a:r>
            <a:endParaRPr lang="en-US" dirty="0"/>
          </a:p>
        </p:txBody>
      </p:sp>
      <p:sp>
        <p:nvSpPr>
          <p:cNvPr id="10" name="Slide Number Placeholder 9">
            <a:extLst>
              <a:ext uri="{FF2B5EF4-FFF2-40B4-BE49-F238E27FC236}">
                <a16:creationId xmlns:a16="http://schemas.microsoft.com/office/drawing/2014/main" id="{7AE6B7E1-F60B-4D08-9052-423D6FBFAD6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38124929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920241" y="2456408"/>
            <a:ext cx="4160520" cy="823912"/>
          </a:xfrm>
        </p:spPr>
        <p:txBody>
          <a:bodyPr anchor="b">
            <a:normAutofit/>
          </a:bodyPr>
          <a:lstStyle>
            <a:lvl1pPr marL="0" indent="0">
              <a:lnSpc>
                <a:spcPct val="130000"/>
              </a:lnSpc>
              <a:buNone/>
              <a:defRPr sz="18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20241"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30290" y="2456408"/>
            <a:ext cx="4160520" cy="823912"/>
          </a:xfrm>
        </p:spPr>
        <p:txBody>
          <a:bodyPr anchor="b">
            <a:normAutofit/>
          </a:bodyPr>
          <a:lstStyle>
            <a:lvl1pPr marL="0" indent="0">
              <a:lnSpc>
                <a:spcPct val="99000"/>
              </a:lnSpc>
              <a:buNone/>
              <a:defRPr lang="en-US" sz="1800" b="1" kern="1200" cap="all" spc="150"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30000"/>
              </a:lnSpc>
              <a:spcBef>
                <a:spcPts val="930"/>
              </a:spcBef>
              <a:buFont typeface="Corbel" panose="020B0503020204020204" pitchFamily="34" charset="0"/>
              <a:buNone/>
            </a:pPr>
            <a:r>
              <a:rPr lang="en-US"/>
              <a:t>Click to edit Master text styles</a:t>
            </a:r>
          </a:p>
        </p:txBody>
      </p:sp>
      <p:sp>
        <p:nvSpPr>
          <p:cNvPr id="6" name="Content Placeholder 5"/>
          <p:cNvSpPr>
            <a:spLocks noGrp="1"/>
          </p:cNvSpPr>
          <p:nvPr>
            <p:ph sz="quarter" idx="4"/>
          </p:nvPr>
        </p:nvSpPr>
        <p:spPr>
          <a:xfrm>
            <a:off x="6530290" y="3316639"/>
            <a:ext cx="4160520" cy="27793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3771BF97-4D2A-43A4-8CDC-2250017EB045}"/>
              </a:ext>
            </a:extLst>
          </p:cNvPr>
          <p:cNvSpPr>
            <a:spLocks noGrp="1"/>
          </p:cNvSpPr>
          <p:nvPr>
            <p:ph type="dt" sz="half" idx="10"/>
          </p:nvPr>
        </p:nvSpPr>
        <p:spPr/>
        <p:txBody>
          <a:bodyPr/>
          <a:lstStyle/>
          <a:p>
            <a:r>
              <a:rPr lang="en-US"/>
              <a:t>2/3/20XX</a:t>
            </a:r>
            <a:endParaRPr lang="en-US" dirty="0"/>
          </a:p>
        </p:txBody>
      </p:sp>
      <p:sp>
        <p:nvSpPr>
          <p:cNvPr id="11" name="Footer Placeholder 10">
            <a:extLst>
              <a:ext uri="{FF2B5EF4-FFF2-40B4-BE49-F238E27FC236}">
                <a16:creationId xmlns:a16="http://schemas.microsoft.com/office/drawing/2014/main" id="{6020661A-DA07-4679-9226-945B5DD2480C}"/>
              </a:ext>
            </a:extLst>
          </p:cNvPr>
          <p:cNvSpPr>
            <a:spLocks noGrp="1"/>
          </p:cNvSpPr>
          <p:nvPr>
            <p:ph type="ftr" sz="quarter" idx="11"/>
          </p:nvPr>
        </p:nvSpPr>
        <p:spPr/>
        <p:txBody>
          <a:bodyPr/>
          <a:lstStyle/>
          <a:p>
            <a:pPr algn="ctr"/>
            <a:r>
              <a:rPr lang="en-US"/>
              <a:t>Presentation Title</a:t>
            </a:r>
            <a:endParaRPr lang="en-US" dirty="0"/>
          </a:p>
        </p:txBody>
      </p:sp>
      <p:sp>
        <p:nvSpPr>
          <p:cNvPr id="12" name="Slide Number Placeholder 11">
            <a:extLst>
              <a:ext uri="{FF2B5EF4-FFF2-40B4-BE49-F238E27FC236}">
                <a16:creationId xmlns:a16="http://schemas.microsoft.com/office/drawing/2014/main" id="{EEFCE38B-E087-4988-BC3A-FE3B55E70D7E}"/>
              </a:ext>
            </a:extLst>
          </p:cNvPr>
          <p:cNvSpPr>
            <a:spLocks noGrp="1"/>
          </p:cNvSpPr>
          <p:nvPr>
            <p:ph type="sldNum" sz="quarter" idx="12"/>
          </p:nvPr>
        </p:nvSpPr>
        <p:spPr/>
        <p:txBody>
          <a:bodyPr/>
          <a:lstStyle/>
          <a:p>
            <a:fld id="{FAEF9944-A4F6-4C59-AEBD-678D6480B8EA}" type="slidenum">
              <a:rPr lang="en-US" smtClean="0"/>
              <a:pPr/>
              <a:t>‹#›</a:t>
            </a:fld>
            <a:endParaRPr lang="en-US" dirty="0"/>
          </a:p>
        </p:txBody>
      </p:sp>
      <p:sp>
        <p:nvSpPr>
          <p:cNvPr id="13" name="Title 12">
            <a:extLst>
              <a:ext uri="{FF2B5EF4-FFF2-40B4-BE49-F238E27FC236}">
                <a16:creationId xmlns:a16="http://schemas.microsoft.com/office/drawing/2014/main" id="{D3BC439C-E995-4E1F-8DE9-75C32785E00F}"/>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2079201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CF30096C-3491-4EF2-ABB2-D57F3F4B5BD5}"/>
              </a:ext>
            </a:extLst>
          </p:cNvPr>
          <p:cNvSpPr>
            <a:spLocks noGrp="1"/>
          </p:cNvSpPr>
          <p:nvPr>
            <p:ph type="dt" sz="half" idx="10"/>
          </p:nvPr>
        </p:nvSpPr>
        <p:spPr/>
        <p:txBody>
          <a:bodyPr/>
          <a:lstStyle/>
          <a:p>
            <a:r>
              <a:rPr lang="en-US"/>
              <a:t>2/3/20XX</a:t>
            </a:r>
            <a:endParaRPr lang="en-US" dirty="0"/>
          </a:p>
        </p:txBody>
      </p:sp>
      <p:sp>
        <p:nvSpPr>
          <p:cNvPr id="7" name="Footer Placeholder 6">
            <a:extLst>
              <a:ext uri="{FF2B5EF4-FFF2-40B4-BE49-F238E27FC236}">
                <a16:creationId xmlns:a16="http://schemas.microsoft.com/office/drawing/2014/main" id="{79DA3A85-7147-4F32-944A-B079AF5147E2}"/>
              </a:ext>
            </a:extLst>
          </p:cNvPr>
          <p:cNvSpPr>
            <a:spLocks noGrp="1"/>
          </p:cNvSpPr>
          <p:nvPr>
            <p:ph type="ftr" sz="quarter" idx="11"/>
          </p:nvPr>
        </p:nvSpPr>
        <p:spPr/>
        <p:txBody>
          <a:bodyPr/>
          <a:lstStyle/>
          <a:p>
            <a:pPr algn="ctr"/>
            <a:r>
              <a:rPr lang="en-US"/>
              <a:t>Presentation Title</a:t>
            </a:r>
            <a:endParaRPr lang="en-US" dirty="0"/>
          </a:p>
        </p:txBody>
      </p:sp>
      <p:sp>
        <p:nvSpPr>
          <p:cNvPr id="8" name="Slide Number Placeholder 7">
            <a:extLst>
              <a:ext uri="{FF2B5EF4-FFF2-40B4-BE49-F238E27FC236}">
                <a16:creationId xmlns:a16="http://schemas.microsoft.com/office/drawing/2014/main" id="{EEDDF50D-95C0-4DA2-BBC6-41774FAC1404}"/>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665131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09BEFCA-6D6F-4F26-823F-C86CA694B830}"/>
              </a:ext>
            </a:extLst>
          </p:cNvPr>
          <p:cNvSpPr>
            <a:spLocks noGrp="1"/>
          </p:cNvSpPr>
          <p:nvPr>
            <p:ph type="dt" sz="half" idx="10"/>
          </p:nvPr>
        </p:nvSpPr>
        <p:spPr/>
        <p:txBody>
          <a:bodyPr/>
          <a:lstStyle/>
          <a:p>
            <a:r>
              <a:rPr lang="en-US"/>
              <a:t>2/3/20XX</a:t>
            </a:r>
            <a:endParaRPr lang="en-US" dirty="0"/>
          </a:p>
        </p:txBody>
      </p:sp>
      <p:sp>
        <p:nvSpPr>
          <p:cNvPr id="6" name="Footer Placeholder 5">
            <a:extLst>
              <a:ext uri="{FF2B5EF4-FFF2-40B4-BE49-F238E27FC236}">
                <a16:creationId xmlns:a16="http://schemas.microsoft.com/office/drawing/2014/main" id="{BC2EE2C9-E87D-4495-9EDA-6BC0EDC27097}"/>
              </a:ext>
            </a:extLst>
          </p:cNvPr>
          <p:cNvSpPr>
            <a:spLocks noGrp="1"/>
          </p:cNvSpPr>
          <p:nvPr>
            <p:ph type="ftr" sz="quarter" idx="11"/>
          </p:nvPr>
        </p:nvSpPr>
        <p:spPr/>
        <p:txBody>
          <a:bodyPr/>
          <a:lstStyle/>
          <a:p>
            <a:pPr algn="ctr"/>
            <a:r>
              <a:rPr lang="en-US"/>
              <a:t>Presentation Title</a:t>
            </a:r>
            <a:endParaRPr lang="en-US" dirty="0"/>
          </a:p>
        </p:txBody>
      </p:sp>
      <p:sp>
        <p:nvSpPr>
          <p:cNvPr id="7" name="Slide Number Placeholder 6">
            <a:extLst>
              <a:ext uri="{FF2B5EF4-FFF2-40B4-BE49-F238E27FC236}">
                <a16:creationId xmlns:a16="http://schemas.microsoft.com/office/drawing/2014/main" id="{4E5557A9-903F-4B36-8B06-D9EADF230508}"/>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654047089"/>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76488" y="640080"/>
            <a:ext cx="3227715" cy="2551751"/>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1280160" y="640080"/>
            <a:ext cx="6949440" cy="5455919"/>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BB904BE8-2080-4FFA-9239-A8929E28FAD9}"/>
              </a:ext>
            </a:extLst>
          </p:cNvPr>
          <p:cNvSpPr>
            <a:spLocks noGrp="1"/>
          </p:cNvSpPr>
          <p:nvPr>
            <p:ph type="dt" sz="half" idx="10"/>
          </p:nvPr>
        </p:nvSpPr>
        <p:spPr>
          <a:xfrm>
            <a:off x="8476488" y="6170491"/>
            <a:ext cx="2214322" cy="457200"/>
          </a:xfrm>
        </p:spPr>
        <p:txBody>
          <a:bodyPr/>
          <a:lstStyle/>
          <a:p>
            <a:r>
              <a:rPr lang="en-US"/>
              <a:t>2/3/20XX</a:t>
            </a:r>
            <a:endParaRPr lang="en-US" dirty="0"/>
          </a:p>
        </p:txBody>
      </p:sp>
      <p:sp>
        <p:nvSpPr>
          <p:cNvPr id="9" name="Footer Placeholder 8">
            <a:extLst>
              <a:ext uri="{FF2B5EF4-FFF2-40B4-BE49-F238E27FC236}">
                <a16:creationId xmlns:a16="http://schemas.microsoft.com/office/drawing/2014/main" id="{ED5580C6-5CD7-4CDD-977D-0533C84F2F45}"/>
              </a:ext>
            </a:extLst>
          </p:cNvPr>
          <p:cNvSpPr>
            <a:spLocks noGrp="1"/>
          </p:cNvSpPr>
          <p:nvPr>
            <p:ph type="ftr" sz="quarter" idx="11"/>
          </p:nvPr>
        </p:nvSpPr>
        <p:spPr>
          <a:xfrm>
            <a:off x="1280160" y="6170490"/>
            <a:ext cx="6949440" cy="457200"/>
          </a:xfrm>
        </p:spPr>
        <p:txBody>
          <a:bodyPr/>
          <a:lstStyle/>
          <a:p>
            <a:pPr algn="ctr"/>
            <a:r>
              <a:rPr lang="en-US"/>
              <a:t>Presentation Title</a:t>
            </a:r>
            <a:endParaRPr lang="en-US" dirty="0"/>
          </a:p>
        </p:txBody>
      </p:sp>
      <p:sp>
        <p:nvSpPr>
          <p:cNvPr id="10" name="Slide Number Placeholder 9">
            <a:extLst>
              <a:ext uri="{FF2B5EF4-FFF2-40B4-BE49-F238E27FC236}">
                <a16:creationId xmlns:a16="http://schemas.microsoft.com/office/drawing/2014/main" id="{518D0320-9B66-443F-8E28-8BCF07E082BD}"/>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3205596824"/>
      </p:ext>
    </p:extLst>
  </p:cSld>
  <p:clrMapOvr>
    <a:masterClrMapping/>
  </p:clrMapOvr>
  <p:hf sldNum="0" hdr="0" ftr="0" dt="0"/>
  <p:extLst>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0" y="0"/>
            <a:ext cx="8102651" cy="6857999"/>
          </a:xfrm>
          <a:solidFill>
            <a:schemeClr val="bg2">
              <a:lumMod val="9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Date Placeholder 10">
            <a:extLst>
              <a:ext uri="{FF2B5EF4-FFF2-40B4-BE49-F238E27FC236}">
                <a16:creationId xmlns:a16="http://schemas.microsoft.com/office/drawing/2014/main" id="{41C2A9DB-B176-4069-8734-5B4ED352BA2B}"/>
              </a:ext>
            </a:extLst>
          </p:cNvPr>
          <p:cNvSpPr>
            <a:spLocks noGrp="1"/>
          </p:cNvSpPr>
          <p:nvPr>
            <p:ph type="dt" sz="half" idx="10"/>
          </p:nvPr>
        </p:nvSpPr>
        <p:spPr>
          <a:xfrm>
            <a:off x="8476488" y="6170491"/>
            <a:ext cx="2214322" cy="457200"/>
          </a:xfrm>
        </p:spPr>
        <p:txBody>
          <a:bodyPr/>
          <a:lstStyle/>
          <a:p>
            <a:r>
              <a:rPr lang="en-US"/>
              <a:t>2/3/20XX</a:t>
            </a:r>
            <a:endParaRPr lang="en-US" dirty="0"/>
          </a:p>
        </p:txBody>
      </p:sp>
      <p:sp>
        <p:nvSpPr>
          <p:cNvPr id="12" name="Footer Placeholder 11">
            <a:extLst>
              <a:ext uri="{FF2B5EF4-FFF2-40B4-BE49-F238E27FC236}">
                <a16:creationId xmlns:a16="http://schemas.microsoft.com/office/drawing/2014/main" id="{430F9A2F-C2C4-4E1C-B4B3-07ED84F28CE8}"/>
              </a:ext>
            </a:extLst>
          </p:cNvPr>
          <p:cNvSpPr>
            <a:spLocks noGrp="1"/>
          </p:cNvSpPr>
          <p:nvPr>
            <p:ph type="ftr" sz="quarter" idx="11"/>
          </p:nvPr>
        </p:nvSpPr>
        <p:spPr>
          <a:xfrm>
            <a:off x="1280160" y="6170490"/>
            <a:ext cx="6464410" cy="457200"/>
          </a:xfrm>
        </p:spPr>
        <p:txBody>
          <a:bodyPr/>
          <a:lstStyle>
            <a:lvl1pPr>
              <a:defRPr b="1">
                <a:solidFill>
                  <a:srgbClr val="FFFFFF"/>
                </a:solidFill>
                <a:effectLst>
                  <a:outerShdw blurRad="50800" dist="38100" dir="2700000" algn="tl" rotWithShape="0">
                    <a:prstClr val="black">
                      <a:alpha val="43000"/>
                    </a:prstClr>
                  </a:outerShdw>
                </a:effectLst>
              </a:defRPr>
            </a:lvl1pPr>
          </a:lstStyle>
          <a:p>
            <a:pPr algn="ctr"/>
            <a:r>
              <a:rPr lang="en-US"/>
              <a:t>Presentation Title</a:t>
            </a:r>
            <a:endParaRPr lang="en-US" dirty="0"/>
          </a:p>
        </p:txBody>
      </p:sp>
      <p:sp>
        <p:nvSpPr>
          <p:cNvPr id="13" name="Slide Number Placeholder 12">
            <a:extLst>
              <a:ext uri="{FF2B5EF4-FFF2-40B4-BE49-F238E27FC236}">
                <a16:creationId xmlns:a16="http://schemas.microsoft.com/office/drawing/2014/main" id="{F9BFA0A0-2117-4A10-9DAA-080C21559CF3}"/>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86434024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6397E4A-EB6A-4FA6-AA4F-69EA0C70FDC9}"/>
              </a:ext>
            </a:extLst>
          </p:cNvPr>
          <p:cNvSpPr>
            <a:spLocks noGrp="1"/>
          </p:cNvSpPr>
          <p:nvPr>
            <p:ph type="dt" sz="half" idx="10"/>
          </p:nvPr>
        </p:nvSpPr>
        <p:spPr/>
        <p:txBody>
          <a:bodyPr/>
          <a:lstStyle/>
          <a:p>
            <a:r>
              <a:rPr lang="en-US"/>
              <a:t>2/3/20XX</a:t>
            </a:r>
            <a:endParaRPr lang="en-US" dirty="0"/>
          </a:p>
        </p:txBody>
      </p:sp>
      <p:sp>
        <p:nvSpPr>
          <p:cNvPr id="8" name="Footer Placeholder 7">
            <a:extLst>
              <a:ext uri="{FF2B5EF4-FFF2-40B4-BE49-F238E27FC236}">
                <a16:creationId xmlns:a16="http://schemas.microsoft.com/office/drawing/2014/main" id="{051A2F5D-7AC4-4F91-965A-7B6A45D6F414}"/>
              </a:ext>
            </a:extLst>
          </p:cNvPr>
          <p:cNvSpPr>
            <a:spLocks noGrp="1"/>
          </p:cNvSpPr>
          <p:nvPr>
            <p:ph type="ftr" sz="quarter" idx="11"/>
          </p:nvPr>
        </p:nvSpPr>
        <p:spPr/>
        <p:txBody>
          <a:bodyPr/>
          <a:lstStyle/>
          <a:p>
            <a:pPr algn="ctr"/>
            <a:r>
              <a:rPr lang="en-US"/>
              <a:t>Presentation Title</a:t>
            </a:r>
            <a:endParaRPr lang="en-US" dirty="0"/>
          </a:p>
        </p:txBody>
      </p:sp>
      <p:sp>
        <p:nvSpPr>
          <p:cNvPr id="9" name="Slide Number Placeholder 8">
            <a:extLst>
              <a:ext uri="{FF2B5EF4-FFF2-40B4-BE49-F238E27FC236}">
                <a16:creationId xmlns:a16="http://schemas.microsoft.com/office/drawing/2014/main" id="{D26E8B86-CDB8-482F-9D9F-1BFDA3638B3E}"/>
              </a:ext>
            </a:extLst>
          </p:cNvPr>
          <p:cNvSpPr>
            <a:spLocks noGrp="1"/>
          </p:cNvSpPr>
          <p:nvPr>
            <p:ph type="sldNum" sz="quarter" idx="12"/>
          </p:nvPr>
        </p:nvSpPr>
        <p:spPr/>
        <p:txBody>
          <a:body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9145100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r>
              <a:rPr lang="en-US"/>
              <a:t>2/3/20XX</a:t>
            </a:r>
            <a:endParaRPr lang="en-US" dirty="0"/>
          </a:p>
        </p:txBody>
      </p:sp>
      <p:sp>
        <p:nvSpPr>
          <p:cNvPr id="5" name="Footer Placeholder 4"/>
          <p:cNvSpPr>
            <a:spLocks noGrp="1"/>
          </p:cNvSpPr>
          <p:nvPr>
            <p:ph type="ftr" sz="quarter" idx="11"/>
          </p:nvPr>
        </p:nvSpPr>
        <p:spPr>
          <a:xfrm>
            <a:off x="2933699" y="6296615"/>
            <a:ext cx="5959577" cy="365125"/>
          </a:xfrm>
        </p:spPr>
        <p:txBody>
          <a:bodyPr/>
          <a:lstStyle/>
          <a:p>
            <a:pPr algn="ctr"/>
            <a:r>
              <a:rPr lang="en-US"/>
              <a:t>Presentation Title</a:t>
            </a:r>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FAEF9944-A4F6-4C59-AEBD-678D6480B8EA}" type="slidenum">
              <a:rPr lang="en-US" smtClean="0"/>
              <a:pPr/>
              <a:t>‹#›</a:t>
            </a:fld>
            <a:endParaRPr lang="en-US" dirty="0"/>
          </a:p>
        </p:txBody>
      </p:sp>
      <p:cxnSp>
        <p:nvCxnSpPr>
          <p:cNvPr id="7" name="Straight Connector 6" title="Rule Line">
            <a:extLst>
              <a:ext uri="{FF2B5EF4-FFF2-40B4-BE49-F238E27FC236}">
                <a16:creationId xmlns:a16="http://schemas.microsoft.com/office/drawing/2014/main" id="{A1005B08-D2D4-455C-AA62-1200E43E7AF9}"/>
              </a:ext>
            </a:extLst>
          </p:cNvPr>
          <p:cNvCxnSpPr/>
          <p:nvPr/>
        </p:nvCxnSpPr>
        <p:spPr>
          <a:xfrm>
            <a:off x="9111582" y="571502"/>
            <a:ext cx="0" cy="5275467"/>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278450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5AED7D4B-97B3-4766-A7B9-D67E5D26120B}"/>
              </a:ext>
            </a:extLst>
          </p:cNvPr>
          <p:cNvSpPr>
            <a:spLocks noGrp="1"/>
          </p:cNvSpPr>
          <p:nvPr>
            <p:ph type="pic" sz="quarter" idx="13"/>
          </p:nvPr>
        </p:nvSpPr>
        <p:spPr>
          <a:xfrm>
            <a:off x="1524" y="0"/>
            <a:ext cx="12188952" cy="6858000"/>
          </a:xfrm>
          <a:custGeom>
            <a:avLst/>
            <a:gdLst>
              <a:gd name="connsiteX0" fmla="*/ 0 w 12188952"/>
              <a:gd name="connsiteY0" fmla="*/ 0 h 6858000"/>
              <a:gd name="connsiteX1" fmla="*/ 12188952 w 12188952"/>
              <a:gd name="connsiteY1" fmla="*/ 0 h 6858000"/>
              <a:gd name="connsiteX2" fmla="*/ 12188952 w 12188952"/>
              <a:gd name="connsiteY2" fmla="*/ 6858000 h 6858000"/>
              <a:gd name="connsiteX3" fmla="*/ 0 w 1218895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88952" h="6858000">
                <a:moveTo>
                  <a:pt x="0" y="0"/>
                </a:moveTo>
                <a:lnTo>
                  <a:pt x="12188952" y="0"/>
                </a:lnTo>
                <a:lnTo>
                  <a:pt x="12188952" y="6858000"/>
                </a:lnTo>
                <a:lnTo>
                  <a:pt x="0" y="6858000"/>
                </a:lnTo>
                <a:close/>
              </a:path>
            </a:pathLst>
          </a:custGeom>
          <a:solidFill>
            <a:schemeClr val="accent4"/>
          </a:solidFill>
        </p:spPr>
        <p:txBody>
          <a:bodyPr wrap="square">
            <a:noAutofit/>
          </a:bodyPr>
          <a:lstStyle>
            <a:lvl1pPr algn="ctr">
              <a:defRPr sz="1600"/>
            </a:lvl1pPr>
          </a:lstStyle>
          <a:p>
            <a:r>
              <a:rPr lang="en-US"/>
              <a:t>Click icon to add picture</a:t>
            </a:r>
            <a:endParaRPr lang="en-US" dirty="0"/>
          </a:p>
        </p:txBody>
      </p:sp>
      <p:sp>
        <p:nvSpPr>
          <p:cNvPr id="43" name="Title 42">
            <a:extLst>
              <a:ext uri="{FF2B5EF4-FFF2-40B4-BE49-F238E27FC236}">
                <a16:creationId xmlns:a16="http://schemas.microsoft.com/office/drawing/2014/main" id="{F6B9C4AD-0A5C-4CF8-8BBB-04DDB63051A9}"/>
              </a:ext>
            </a:extLst>
          </p:cNvPr>
          <p:cNvSpPr>
            <a:spLocks noGrp="1"/>
          </p:cNvSpPr>
          <p:nvPr>
            <p:ph type="ctrTitle" hasCustomPrompt="1"/>
          </p:nvPr>
        </p:nvSpPr>
        <p:spPr>
          <a:xfrm>
            <a:off x="1393372" y="982436"/>
            <a:ext cx="9405257" cy="4893128"/>
          </a:xfrm>
          <a:custGeom>
            <a:avLst/>
            <a:gdLst>
              <a:gd name="connsiteX0" fmla="*/ 1904725 w 4453151"/>
              <a:gd name="connsiteY0" fmla="*/ 0 h 4028034"/>
              <a:gd name="connsiteX1" fmla="*/ 2839696 w 4453151"/>
              <a:gd name="connsiteY1" fmla="*/ 173112 h 4028034"/>
              <a:gd name="connsiteX2" fmla="*/ 3670313 w 4453151"/>
              <a:gd name="connsiteY2" fmla="*/ 648665 h 4028034"/>
              <a:gd name="connsiteX3" fmla="*/ 4244827 w 4453151"/>
              <a:gd name="connsiteY3" fmla="*/ 1334400 h 4028034"/>
              <a:gd name="connsiteX4" fmla="*/ 4453151 w 4453151"/>
              <a:gd name="connsiteY4" fmla="*/ 2132445 h 4028034"/>
              <a:gd name="connsiteX5" fmla="*/ 4108366 w 4453151"/>
              <a:gd name="connsiteY5" fmla="*/ 2873461 h 4028034"/>
              <a:gd name="connsiteX6" fmla="*/ 3934636 w 4453151"/>
              <a:gd name="connsiteY6" fmla="*/ 3108662 h 4028034"/>
              <a:gd name="connsiteX7" fmla="*/ 2304458 w 4453151"/>
              <a:gd name="connsiteY7" fmla="*/ 4028034 h 4028034"/>
              <a:gd name="connsiteX8" fmla="*/ 1066940 w 4453151"/>
              <a:gd name="connsiteY8" fmla="*/ 3462430 h 4028034"/>
              <a:gd name="connsiteX9" fmla="*/ 916336 w 4453151"/>
              <a:gd name="connsiteY9" fmla="*/ 3350118 h 4028034"/>
              <a:gd name="connsiteX10" fmla="*/ 231353 w 4453151"/>
              <a:gd name="connsiteY10" fmla="*/ 2762989 h 4028034"/>
              <a:gd name="connsiteX11" fmla="*/ 0 w 4453151"/>
              <a:gd name="connsiteY11" fmla="*/ 2132445 h 4028034"/>
              <a:gd name="connsiteX12" fmla="*/ 519376 w 4453151"/>
              <a:gd name="connsiteY12" fmla="*/ 594947 h 4028034"/>
              <a:gd name="connsiteX13" fmla="*/ 1103636 w 4453151"/>
              <a:gd name="connsiteY13" fmla="*/ 160879 h 4028034"/>
              <a:gd name="connsiteX14" fmla="*/ 1904725 w 4453151"/>
              <a:gd name="connsiteY14" fmla="*/ 0 h 402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53151" h="4028034">
                <a:moveTo>
                  <a:pt x="1904725" y="0"/>
                </a:moveTo>
                <a:cubicBezTo>
                  <a:pt x="2215204" y="0"/>
                  <a:pt x="2529887" y="58226"/>
                  <a:pt x="2839696" y="173112"/>
                </a:cubicBezTo>
                <a:cubicBezTo>
                  <a:pt x="3141383" y="284780"/>
                  <a:pt x="3428543" y="449245"/>
                  <a:pt x="3670313" y="648665"/>
                </a:cubicBezTo>
                <a:cubicBezTo>
                  <a:pt x="3916289" y="851489"/>
                  <a:pt x="4109608" y="1082273"/>
                  <a:pt x="4244827" y="1334400"/>
                </a:cubicBezTo>
                <a:cubicBezTo>
                  <a:pt x="4383010" y="1592136"/>
                  <a:pt x="4453151" y="1860636"/>
                  <a:pt x="4453151" y="2132445"/>
                </a:cubicBezTo>
                <a:cubicBezTo>
                  <a:pt x="4453151" y="2406187"/>
                  <a:pt x="4341249" y="2566053"/>
                  <a:pt x="4108366" y="2873461"/>
                </a:cubicBezTo>
                <a:cubicBezTo>
                  <a:pt x="4052176" y="2947600"/>
                  <a:pt x="3994075" y="3024314"/>
                  <a:pt x="3934636" y="3108662"/>
                </a:cubicBezTo>
                <a:cubicBezTo>
                  <a:pt x="3480433" y="3753096"/>
                  <a:pt x="2992881" y="4028034"/>
                  <a:pt x="2304458" y="4028034"/>
                </a:cubicBezTo>
                <a:cubicBezTo>
                  <a:pt x="1852645" y="4028034"/>
                  <a:pt x="1521143" y="3804056"/>
                  <a:pt x="1066940" y="3462430"/>
                </a:cubicBezTo>
                <a:cubicBezTo>
                  <a:pt x="1016198" y="3424258"/>
                  <a:pt x="965455" y="3386544"/>
                  <a:pt x="916336" y="3350118"/>
                </a:cubicBezTo>
                <a:cubicBezTo>
                  <a:pt x="650103" y="3152447"/>
                  <a:pt x="398681" y="2965721"/>
                  <a:pt x="231353" y="2762989"/>
                </a:cubicBezTo>
                <a:cubicBezTo>
                  <a:pt x="71384" y="2569182"/>
                  <a:pt x="0" y="2374730"/>
                  <a:pt x="0" y="2132445"/>
                </a:cubicBezTo>
                <a:cubicBezTo>
                  <a:pt x="0" y="1525172"/>
                  <a:pt x="184432" y="979159"/>
                  <a:pt x="519376" y="594947"/>
                </a:cubicBezTo>
                <a:cubicBezTo>
                  <a:pt x="683262" y="407026"/>
                  <a:pt x="879831" y="260956"/>
                  <a:pt x="1103636" y="160879"/>
                </a:cubicBezTo>
                <a:cubicBezTo>
                  <a:pt x="1342444" y="54178"/>
                  <a:pt x="1611926" y="0"/>
                  <a:pt x="1904725" y="0"/>
                </a:cubicBezTo>
                <a:close/>
              </a:path>
            </a:pathLst>
          </a:custGeom>
          <a:solidFill>
            <a:schemeClr val="bg1">
              <a:alpha val="90000"/>
            </a:schemeClr>
          </a:solidFill>
          <a:ln w="317500">
            <a:noFill/>
          </a:ln>
          <a:effectLst>
            <a:outerShdw sx="107000" sy="107000" algn="ctr" rotWithShape="0">
              <a:schemeClr val="bg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bIns="365760" rtlCol="0" anchor="ctr">
            <a:noAutofit/>
          </a:bodyPr>
          <a:lstStyle>
            <a:lvl1pPr algn="ctr">
              <a:lnSpc>
                <a:spcPct val="100000"/>
              </a:lnSpc>
              <a:defRPr lang="en-US" sz="4800" b="1" spc="0" baseline="0" dirty="0">
                <a:solidFill>
                  <a:schemeClr val="tx1">
                    <a:lumMod val="75000"/>
                    <a:lumOff val="25000"/>
                  </a:schemeClr>
                </a:solidFill>
                <a:latin typeface="+mn-lt"/>
                <a:ea typeface="+mn-ea"/>
                <a:cs typeface="+mn-cs"/>
              </a:defRPr>
            </a:lvl1pPr>
          </a:lstStyle>
          <a:p>
            <a:pPr marL="0" lvl="0" algn="ctr"/>
            <a:r>
              <a:rPr lang="en-US" sz="4000" dirty="0">
                <a:solidFill>
                  <a:schemeClr val="tx1">
                    <a:lumMod val="75000"/>
                    <a:lumOff val="25000"/>
                  </a:schemeClr>
                </a:solidFill>
              </a:rPr>
              <a:t>Click to add title</a:t>
            </a:r>
          </a:p>
        </p:txBody>
      </p:sp>
      <p:sp>
        <p:nvSpPr>
          <p:cNvPr id="2" name="Freeform: Shape 1">
            <a:extLst>
              <a:ext uri="{FF2B5EF4-FFF2-40B4-BE49-F238E27FC236}">
                <a16:creationId xmlns:a16="http://schemas.microsoft.com/office/drawing/2014/main" id="{6DC62D05-8038-E141-9539-6BB79F592B5D}"/>
              </a:ext>
              <a:ext uri="{C183D7F6-B498-43B3-948B-1728B52AA6E4}">
                <adec:decorative xmlns:adec="http://schemas.microsoft.com/office/drawing/2017/decorative" val="1"/>
              </a:ext>
            </a:extLst>
          </p:cNvPr>
          <p:cNvSpPr/>
          <p:nvPr userDrawn="1"/>
        </p:nvSpPr>
        <p:spPr>
          <a:xfrm rot="21300000" flipH="1">
            <a:off x="825194" y="576713"/>
            <a:ext cx="10456673" cy="577242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873387076"/>
      </p:ext>
    </p:extLst>
  </p:cSld>
  <p:clrMapOvr>
    <a:masterClrMapping/>
  </p:clrMapOvr>
  <p:extLst>
    <p:ext uri="{DCECCB84-F9BA-43D5-87BE-67443E8EF086}">
      <p15:sldGuideLst xmlns:p15="http://schemas.microsoft.com/office/powerpoint/2012/main">
        <p15:guide id="1" pos="5400">
          <p15:clr>
            <a:srgbClr val="FBAE40"/>
          </p15:clr>
        </p15:guide>
        <p15:guide id="2" pos="1272">
          <p15:clr>
            <a:srgbClr val="FBAE40"/>
          </p15:clr>
        </p15:guide>
        <p15:guide id="3" pos="2928">
          <p15:clr>
            <a:srgbClr val="FBAE40"/>
          </p15:clr>
        </p15:guide>
        <p15:guide id="4" pos="4584">
          <p15:clr>
            <a:srgbClr val="FBAE40"/>
          </p15:clr>
        </p15:guide>
        <p15:guide id="5" pos="626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Agenda">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6818CF2B-9954-660F-DC90-3C71AD230F0F}"/>
              </a:ext>
              <a:ext uri="{C183D7F6-B498-43B3-948B-1728B52AA6E4}">
                <adec:decorative xmlns:adec="http://schemas.microsoft.com/office/drawing/2017/decorative" val="1"/>
              </a:ext>
            </a:extLst>
          </p:cNvPr>
          <p:cNvSpPr/>
          <p:nvPr userDrawn="1"/>
        </p:nvSpPr>
        <p:spPr>
          <a:xfrm>
            <a:off x="6381961" y="3374038"/>
            <a:ext cx="5810040" cy="3483963"/>
          </a:xfrm>
          <a:custGeom>
            <a:avLst/>
            <a:gdLst>
              <a:gd name="connsiteX0" fmla="*/ 2850823 w 5810040"/>
              <a:gd name="connsiteY0" fmla="*/ 209 h 3483963"/>
              <a:gd name="connsiteX1" fmla="*/ 4466116 w 5810040"/>
              <a:gd name="connsiteY1" fmla="*/ 613235 h 3483963"/>
              <a:gd name="connsiteX2" fmla="*/ 4816577 w 5810040"/>
              <a:gd name="connsiteY2" fmla="*/ 845572 h 3483963"/>
              <a:gd name="connsiteX3" fmla="*/ 5668539 w 5810040"/>
              <a:gd name="connsiteY3" fmla="*/ 1681636 h 3483963"/>
              <a:gd name="connsiteX4" fmla="*/ 5768074 w 5810040"/>
              <a:gd name="connsiteY4" fmla="*/ 1966105 h 3483963"/>
              <a:gd name="connsiteX5" fmla="*/ 5810040 w 5810040"/>
              <a:gd name="connsiteY5" fmla="*/ 2154042 h 3483963"/>
              <a:gd name="connsiteX6" fmla="*/ 5810040 w 5810040"/>
              <a:gd name="connsiteY6" fmla="*/ 3285715 h 3483963"/>
              <a:gd name="connsiteX7" fmla="*/ 5768053 w 5810040"/>
              <a:gd name="connsiteY7" fmla="*/ 3483963 h 3483963"/>
              <a:gd name="connsiteX8" fmla="*/ 3449 w 5810040"/>
              <a:gd name="connsiteY8" fmla="*/ 3483963 h 3483963"/>
              <a:gd name="connsiteX9" fmla="*/ 0 w 5810040"/>
              <a:gd name="connsiteY9" fmla="*/ 3364144 h 3483963"/>
              <a:gd name="connsiteX10" fmla="*/ 52711 w 5810040"/>
              <a:gd name="connsiteY10" fmla="*/ 2988522 h 3483963"/>
              <a:gd name="connsiteX11" fmla="*/ 570593 w 5810040"/>
              <a:gd name="connsiteY11" fmla="*/ 1833807 h 3483963"/>
              <a:gd name="connsiteX12" fmla="*/ 694028 w 5810040"/>
              <a:gd name="connsiteY12" fmla="*/ 1602864 h 3483963"/>
              <a:gd name="connsiteX13" fmla="*/ 1912097 w 5810040"/>
              <a:gd name="connsiteY13" fmla="*/ 193702 h 3483963"/>
              <a:gd name="connsiteX14" fmla="*/ 2850823 w 5810040"/>
              <a:gd name="connsiteY14" fmla="*/ 209 h 348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810040" h="3483963">
                <a:moveTo>
                  <a:pt x="2850823" y="209"/>
                </a:moveTo>
                <a:cubicBezTo>
                  <a:pt x="3365864" y="7542"/>
                  <a:pt x="3882931" y="208367"/>
                  <a:pt x="4466116" y="613235"/>
                </a:cubicBezTo>
                <a:cubicBezTo>
                  <a:pt x="4588233" y="698029"/>
                  <a:pt x="4704329" y="773069"/>
                  <a:pt x="4816577" y="845572"/>
                </a:cubicBezTo>
                <a:cubicBezTo>
                  <a:pt x="5281873" y="1146248"/>
                  <a:pt x="5512386" y="1307343"/>
                  <a:pt x="5668539" y="1681636"/>
                </a:cubicBezTo>
                <a:cubicBezTo>
                  <a:pt x="5707301" y="1774548"/>
                  <a:pt x="5740487" y="1869430"/>
                  <a:pt x="5768074" y="1966105"/>
                </a:cubicBezTo>
                <a:lnTo>
                  <a:pt x="5810040" y="2154042"/>
                </a:lnTo>
                <a:lnTo>
                  <a:pt x="5810040" y="3285715"/>
                </a:lnTo>
                <a:lnTo>
                  <a:pt x="5768053" y="3483963"/>
                </a:lnTo>
                <a:lnTo>
                  <a:pt x="3449" y="3483963"/>
                </a:lnTo>
                <a:lnTo>
                  <a:pt x="0" y="3364144"/>
                </a:lnTo>
                <a:cubicBezTo>
                  <a:pt x="1816" y="3242634"/>
                  <a:pt x="19482" y="3118716"/>
                  <a:pt x="52711" y="2988522"/>
                </a:cubicBezTo>
                <a:cubicBezTo>
                  <a:pt x="145386" y="2625354"/>
                  <a:pt x="351891" y="2240869"/>
                  <a:pt x="570593" y="1833807"/>
                </a:cubicBezTo>
                <a:cubicBezTo>
                  <a:pt x="610966" y="1758766"/>
                  <a:pt x="652628" y="1681129"/>
                  <a:pt x="694028" y="1602864"/>
                </a:cubicBezTo>
                <a:cubicBezTo>
                  <a:pt x="1064636" y="902397"/>
                  <a:pt x="1349589" y="425830"/>
                  <a:pt x="1912097" y="193702"/>
                </a:cubicBezTo>
                <a:cubicBezTo>
                  <a:pt x="2233505" y="61067"/>
                  <a:pt x="2541799" y="-4191"/>
                  <a:pt x="2850823" y="209"/>
                </a:cubicBezTo>
                <a:close/>
              </a:path>
            </a:pathLst>
          </a:custGeom>
          <a:blipFill dpi="0" rotWithShape="1">
            <a:blip r:embed="rId2" cstate="print">
              <a:duotone>
                <a:prstClr val="black"/>
                <a:schemeClr val="accent3">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1259330E-45A9-4294-A077-3852502CCBBB}"/>
              </a:ext>
            </a:extLst>
          </p:cNvPr>
          <p:cNvSpPr>
            <a:spLocks noGrp="1"/>
          </p:cNvSpPr>
          <p:nvPr>
            <p:ph type="title" hasCustomPrompt="1"/>
          </p:nvPr>
        </p:nvSpPr>
        <p:spPr>
          <a:xfrm>
            <a:off x="681038" y="442913"/>
            <a:ext cx="5143500" cy="2300299"/>
          </a:xfrm>
        </p:spPr>
        <p:txBody>
          <a:bodyPr anchor="b"/>
          <a:lstStyle/>
          <a:p>
            <a:r>
              <a:rPr lang="en-US" sz="3200" dirty="0">
                <a:solidFill>
                  <a:schemeClr val="tx1">
                    <a:lumMod val="75000"/>
                    <a:lumOff val="25000"/>
                  </a:schemeClr>
                </a:solidFill>
              </a:rPr>
              <a:t>Click to add title</a:t>
            </a:r>
            <a:endParaRPr lang="en-US" dirty="0"/>
          </a:p>
        </p:txBody>
      </p:sp>
      <p:sp>
        <p:nvSpPr>
          <p:cNvPr id="4" name="Content Placeholder 2">
            <a:extLst>
              <a:ext uri="{FF2B5EF4-FFF2-40B4-BE49-F238E27FC236}">
                <a16:creationId xmlns:a16="http://schemas.microsoft.com/office/drawing/2014/main" id="{C42C62FA-1489-8944-BFA6-37143436D1EB}"/>
              </a:ext>
            </a:extLst>
          </p:cNvPr>
          <p:cNvSpPr>
            <a:spLocks noGrp="1"/>
          </p:cNvSpPr>
          <p:nvPr>
            <p:ph sz="quarter" idx="15" hasCustomPrompt="1"/>
          </p:nvPr>
        </p:nvSpPr>
        <p:spPr>
          <a:xfrm>
            <a:off x="681037" y="2929358"/>
            <a:ext cx="5143500" cy="3034880"/>
          </a:xfrm>
        </p:spPr>
        <p:txBody>
          <a:bodyPr/>
          <a:lstStyle>
            <a:lvl1pPr>
              <a:defRPr/>
            </a:lvl1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reeform: Shape 13">
            <a:extLst>
              <a:ext uri="{FF2B5EF4-FFF2-40B4-BE49-F238E27FC236}">
                <a16:creationId xmlns:a16="http://schemas.microsoft.com/office/drawing/2014/main" id="{6292C5C6-6AF9-4248-B2DA-ACA4A1BD3929}"/>
              </a:ext>
              <a:ext uri="{C183D7F6-B498-43B3-948B-1728B52AA6E4}">
                <adec:decorative xmlns:adec="http://schemas.microsoft.com/office/drawing/2017/decorative" val="1"/>
              </a:ext>
            </a:extLst>
          </p:cNvPr>
          <p:cNvSpPr/>
          <p:nvPr userDrawn="1"/>
        </p:nvSpPr>
        <p:spPr>
          <a:xfrm>
            <a:off x="8787255" y="-15240"/>
            <a:ext cx="3418080" cy="289620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3A499CB4-9592-40E3-B804-ECCA6B240336}"/>
              </a:ext>
              <a:ext uri="{C183D7F6-B498-43B3-948B-1728B52AA6E4}">
                <adec:decorative xmlns:adec="http://schemas.microsoft.com/office/drawing/2017/decorative" val="1"/>
              </a:ext>
            </a:extLst>
          </p:cNvPr>
          <p:cNvSpPr/>
          <p:nvPr userDrawn="1"/>
        </p:nvSpPr>
        <p:spPr>
          <a:xfrm>
            <a:off x="8611772" y="-15240"/>
            <a:ext cx="3593564" cy="3044504"/>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A3A06B29-0534-404B-BF1A-C3EBA8B3EEB3}"/>
              </a:ext>
              <a:ext uri="{C183D7F6-B498-43B3-948B-1728B52AA6E4}">
                <adec:decorative xmlns:adec="http://schemas.microsoft.com/office/drawing/2017/decorative" val="1"/>
              </a:ext>
            </a:extLst>
          </p:cNvPr>
          <p:cNvSpPr/>
          <p:nvPr userDrawn="1"/>
        </p:nvSpPr>
        <p:spPr>
          <a:xfrm>
            <a:off x="6184771" y="3247617"/>
            <a:ext cx="6020564" cy="3631340"/>
          </a:xfrm>
          <a:custGeom>
            <a:avLst/>
            <a:gdLst>
              <a:gd name="connsiteX0" fmla="*/ 3008109 w 5959692"/>
              <a:gd name="connsiteY0" fmla="*/ 42 h 3560169"/>
              <a:gd name="connsiteX1" fmla="*/ 4702247 w 5959692"/>
              <a:gd name="connsiteY1" fmla="*/ 626282 h 3560169"/>
              <a:gd name="connsiteX2" fmla="*/ 5069411 w 5959692"/>
              <a:gd name="connsiteY2" fmla="*/ 865826 h 3560169"/>
              <a:gd name="connsiteX3" fmla="*/ 5895906 w 5959692"/>
              <a:gd name="connsiteY3" fmla="*/ 1594994 h 3560169"/>
              <a:gd name="connsiteX4" fmla="*/ 5959691 w 5959692"/>
              <a:gd name="connsiteY4" fmla="*/ 1728783 h 3560169"/>
              <a:gd name="connsiteX5" fmla="*/ 5959692 w 5959692"/>
              <a:gd name="connsiteY5" fmla="*/ 3560169 h 3560169"/>
              <a:gd name="connsiteX6" fmla="*/ 635 w 5959692"/>
              <a:gd name="connsiteY6" fmla="*/ 3560169 h 3560169"/>
              <a:gd name="connsiteX7" fmla="*/ 0 w 5959692"/>
              <a:gd name="connsiteY7" fmla="*/ 3534810 h 3560169"/>
              <a:gd name="connsiteX8" fmla="*/ 56896 w 5959692"/>
              <a:gd name="connsiteY8" fmla="*/ 3142342 h 3560169"/>
              <a:gd name="connsiteX9" fmla="*/ 605568 w 5959692"/>
              <a:gd name="connsiteY9" fmla="*/ 1932853 h 3560169"/>
              <a:gd name="connsiteX10" fmla="*/ 736162 w 5959692"/>
              <a:gd name="connsiteY10" fmla="*/ 1690788 h 3560169"/>
              <a:gd name="connsiteX11" fmla="*/ 2021319 w 5959692"/>
              <a:gd name="connsiteY11" fmla="*/ 209863 h 3560169"/>
              <a:gd name="connsiteX12" fmla="*/ 3008109 w 5959692"/>
              <a:gd name="connsiteY12" fmla="*/ 42 h 356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59692" h="3560169">
                <a:moveTo>
                  <a:pt x="3008109" y="42"/>
                </a:moveTo>
                <a:cubicBezTo>
                  <a:pt x="3549058" y="3372"/>
                  <a:pt x="4091345" y="208628"/>
                  <a:pt x="4702247" y="626282"/>
                </a:cubicBezTo>
                <a:cubicBezTo>
                  <a:pt x="4830168" y="713755"/>
                  <a:pt x="4951806" y="791097"/>
                  <a:pt x="5069411" y="865826"/>
                </a:cubicBezTo>
                <a:cubicBezTo>
                  <a:pt x="5495976" y="1136988"/>
                  <a:pt x="5734167" y="1298128"/>
                  <a:pt x="5895906" y="1594994"/>
                </a:cubicBezTo>
                <a:lnTo>
                  <a:pt x="5959691" y="1728783"/>
                </a:lnTo>
                <a:lnTo>
                  <a:pt x="5959692" y="3560169"/>
                </a:lnTo>
                <a:lnTo>
                  <a:pt x="635" y="3560169"/>
                </a:lnTo>
                <a:lnTo>
                  <a:pt x="0" y="3534810"/>
                </a:lnTo>
                <a:cubicBezTo>
                  <a:pt x="2402" y="3407978"/>
                  <a:pt x="21463" y="3278501"/>
                  <a:pt x="56896" y="3142342"/>
                </a:cubicBezTo>
                <a:cubicBezTo>
                  <a:pt x="155720" y="2762537"/>
                  <a:pt x="374193" y="2359525"/>
                  <a:pt x="605568" y="1932853"/>
                </a:cubicBezTo>
                <a:cubicBezTo>
                  <a:pt x="648282" y="1854194"/>
                  <a:pt x="692359" y="1772817"/>
                  <a:pt x="736162" y="1690788"/>
                </a:cubicBezTo>
                <a:cubicBezTo>
                  <a:pt x="1128289" y="956620"/>
                  <a:pt x="1429537" y="456850"/>
                  <a:pt x="2021319" y="209863"/>
                </a:cubicBezTo>
                <a:cubicBezTo>
                  <a:pt x="2359453" y="68739"/>
                  <a:pt x="2683541" y="-1956"/>
                  <a:pt x="3008109" y="42"/>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D10AF802-8BEE-4DC7-8296-B52D4BE43FB9}"/>
              </a:ext>
              <a:ext uri="{C183D7F6-B498-43B3-948B-1728B52AA6E4}">
                <adec:decorative xmlns:adec="http://schemas.microsoft.com/office/drawing/2017/decorative" val="1"/>
              </a:ext>
            </a:extLst>
          </p:cNvPr>
          <p:cNvSpPr/>
          <p:nvPr userDrawn="1"/>
        </p:nvSpPr>
        <p:spPr>
          <a:xfrm>
            <a:off x="5956294" y="3065460"/>
            <a:ext cx="6249041" cy="3813498"/>
          </a:xfrm>
          <a:custGeom>
            <a:avLst/>
            <a:gdLst>
              <a:gd name="connsiteX0" fmla="*/ 3215595 w 6141507"/>
              <a:gd name="connsiteY0" fmla="*/ 37 h 3752389"/>
              <a:gd name="connsiteX1" fmla="*/ 5025810 w 6141507"/>
              <a:gd name="connsiteY1" fmla="*/ 667544 h 3752389"/>
              <a:gd name="connsiteX2" fmla="*/ 5418068 w 6141507"/>
              <a:gd name="connsiteY2" fmla="*/ 923043 h 3752389"/>
              <a:gd name="connsiteX3" fmla="*/ 6130109 w 6141507"/>
              <a:gd name="connsiteY3" fmla="*/ 1458777 h 3752389"/>
              <a:gd name="connsiteX4" fmla="*/ 6141506 w 6141507"/>
              <a:gd name="connsiteY4" fmla="*/ 1473047 h 3752389"/>
              <a:gd name="connsiteX5" fmla="*/ 6141507 w 6141507"/>
              <a:gd name="connsiteY5" fmla="*/ 3752389 h 3752389"/>
              <a:gd name="connsiteX6" fmla="*/ 0 w 6141507"/>
              <a:gd name="connsiteY6" fmla="*/ 3752389 h 3752389"/>
              <a:gd name="connsiteX7" fmla="*/ 7127 w 6141507"/>
              <a:gd name="connsiteY7" fmla="*/ 3638865 h 3752389"/>
              <a:gd name="connsiteX8" fmla="*/ 59603 w 6141507"/>
              <a:gd name="connsiteY8" fmla="*/ 3356358 h 3752389"/>
              <a:gd name="connsiteX9" fmla="*/ 646726 w 6141507"/>
              <a:gd name="connsiteY9" fmla="*/ 2064848 h 3752389"/>
              <a:gd name="connsiteX10" fmla="*/ 786444 w 6141507"/>
              <a:gd name="connsiteY10" fmla="*/ 1806355 h 3752389"/>
              <a:gd name="connsiteX11" fmla="*/ 2160845 w 6141507"/>
              <a:gd name="connsiteY11" fmla="*/ 224629 h 3752389"/>
              <a:gd name="connsiteX12" fmla="*/ 3215595 w 6141507"/>
              <a:gd name="connsiteY12" fmla="*/ 37 h 375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41507" h="3752389">
                <a:moveTo>
                  <a:pt x="3215595" y="37"/>
                </a:moveTo>
                <a:cubicBezTo>
                  <a:pt x="3793727" y="3265"/>
                  <a:pt x="4373168" y="222053"/>
                  <a:pt x="5025810" y="667544"/>
                </a:cubicBezTo>
                <a:cubicBezTo>
                  <a:pt x="5162471" y="760846"/>
                  <a:pt x="5292423" y="843339"/>
                  <a:pt x="5418068" y="923043"/>
                </a:cubicBezTo>
                <a:cubicBezTo>
                  <a:pt x="5743584" y="1129628"/>
                  <a:pt x="5966418" y="1276344"/>
                  <a:pt x="6130109" y="1458777"/>
                </a:cubicBezTo>
                <a:lnTo>
                  <a:pt x="6141506" y="1473047"/>
                </a:lnTo>
                <a:lnTo>
                  <a:pt x="6141507" y="3752389"/>
                </a:lnTo>
                <a:lnTo>
                  <a:pt x="0" y="3752389"/>
                </a:lnTo>
                <a:lnTo>
                  <a:pt x="7127" y="3638865"/>
                </a:lnTo>
                <a:cubicBezTo>
                  <a:pt x="16780" y="3547020"/>
                  <a:pt x="34303" y="3453276"/>
                  <a:pt x="59603" y="3356358"/>
                </a:cubicBezTo>
                <a:cubicBezTo>
                  <a:pt x="165452" y="2950843"/>
                  <a:pt x="399187" y="2520480"/>
                  <a:pt x="646726" y="2064848"/>
                </a:cubicBezTo>
                <a:cubicBezTo>
                  <a:pt x="692424" y="1980851"/>
                  <a:pt x="739580" y="1893951"/>
                  <a:pt x="786444" y="1806355"/>
                </a:cubicBezTo>
                <a:cubicBezTo>
                  <a:pt x="1205972" y="1022363"/>
                  <a:pt x="1528233" y="488656"/>
                  <a:pt x="2160845" y="224629"/>
                </a:cubicBezTo>
                <a:cubicBezTo>
                  <a:pt x="2522310" y="73767"/>
                  <a:pt x="2868717" y="-1899"/>
                  <a:pt x="3215595" y="37"/>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Freeform: Shape 2">
            <a:extLst>
              <a:ext uri="{FF2B5EF4-FFF2-40B4-BE49-F238E27FC236}">
                <a16:creationId xmlns:a16="http://schemas.microsoft.com/office/drawing/2014/main" id="{F59FA625-5F65-C0FD-B6ED-B869ABF21C11}"/>
              </a:ext>
              <a:ext uri="{C183D7F6-B498-43B3-948B-1728B52AA6E4}">
                <adec:decorative xmlns:adec="http://schemas.microsoft.com/office/drawing/2017/decorative" val="1"/>
              </a:ext>
            </a:extLst>
          </p:cNvPr>
          <p:cNvSpPr/>
          <p:nvPr userDrawn="1"/>
        </p:nvSpPr>
        <p:spPr>
          <a:xfrm>
            <a:off x="8897971" y="0"/>
            <a:ext cx="3293877" cy="2743212"/>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blipFill dpi="0" rotWithShape="1">
            <a:blip r:embed="rId3" cstate="print">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75455470-69E0-4C53-92B5-567520DB7A46}"/>
              </a:ext>
              <a:ext uri="{C183D7F6-B498-43B3-948B-1728B52AA6E4}">
                <adec:decorative xmlns:adec="http://schemas.microsoft.com/office/drawing/2017/decorative" val="1"/>
              </a:ext>
            </a:extLst>
          </p:cNvPr>
          <p:cNvSpPr/>
          <p:nvPr userDrawn="1"/>
        </p:nvSpPr>
        <p:spPr>
          <a:xfrm>
            <a:off x="6144016" y="1018170"/>
            <a:ext cx="2225720" cy="211751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 name="Freeform: Shape 7">
            <a:extLst>
              <a:ext uri="{FF2B5EF4-FFF2-40B4-BE49-F238E27FC236}">
                <a16:creationId xmlns:a16="http://schemas.microsoft.com/office/drawing/2014/main" id="{6EE10528-FE2A-6B18-A5A2-249E27A15E35}"/>
              </a:ext>
              <a:ext uri="{C183D7F6-B498-43B3-948B-1728B52AA6E4}">
                <adec:decorative xmlns:adec="http://schemas.microsoft.com/office/drawing/2017/decorative" val="1"/>
              </a:ext>
            </a:extLst>
          </p:cNvPr>
          <p:cNvSpPr/>
          <p:nvPr userDrawn="1"/>
        </p:nvSpPr>
        <p:spPr>
          <a:xfrm>
            <a:off x="6059351" y="933328"/>
            <a:ext cx="2395051" cy="2287194"/>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9" name="Freeform: Shape 8">
            <a:extLst>
              <a:ext uri="{FF2B5EF4-FFF2-40B4-BE49-F238E27FC236}">
                <a16:creationId xmlns:a16="http://schemas.microsoft.com/office/drawing/2014/main" id="{4FDDC9FB-2D2D-EC17-E3F8-653ACC33F672}"/>
              </a:ext>
              <a:ext uri="{C183D7F6-B498-43B3-948B-1728B52AA6E4}">
                <adec:decorative xmlns:adec="http://schemas.microsoft.com/office/drawing/2017/decorative" val="1"/>
              </a:ext>
            </a:extLst>
          </p:cNvPr>
          <p:cNvSpPr/>
          <p:nvPr userDrawn="1"/>
        </p:nvSpPr>
        <p:spPr>
          <a:xfrm>
            <a:off x="6241267" y="1131006"/>
            <a:ext cx="2031219" cy="1891838"/>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 name="Freeform: Shape 9">
            <a:extLst>
              <a:ext uri="{FF2B5EF4-FFF2-40B4-BE49-F238E27FC236}">
                <a16:creationId xmlns:a16="http://schemas.microsoft.com/office/drawing/2014/main" id="{29395833-3138-13F2-0A56-3FA6E8DA945B}"/>
              </a:ext>
              <a:ext uri="{C183D7F6-B498-43B3-948B-1728B52AA6E4}">
                <adec:decorative xmlns:adec="http://schemas.microsoft.com/office/drawing/2017/decorative" val="1"/>
              </a:ext>
            </a:extLst>
          </p:cNvPr>
          <p:cNvSpPr/>
          <p:nvPr userDrawn="1"/>
        </p:nvSpPr>
        <p:spPr>
          <a:xfrm>
            <a:off x="6377111" y="1224492"/>
            <a:ext cx="1759531" cy="170486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dpi="0" rotWithShape="1">
            <a:blip r:embed="rId5"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Date Placeholder 3">
            <a:extLst>
              <a:ext uri="{FF2B5EF4-FFF2-40B4-BE49-F238E27FC236}">
                <a16:creationId xmlns:a16="http://schemas.microsoft.com/office/drawing/2014/main" id="{44111C59-5CC2-B416-FC4B-92B87198CDDF}"/>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sz="1100" spc="0" baseline="0">
                <a:solidFill>
                  <a:schemeClr val="tx1">
                    <a:lumMod val="75000"/>
                    <a:lumOff val="25000"/>
                  </a:schemeClr>
                </a:solidFill>
                <a:latin typeface="+mj-lt"/>
              </a:defRPr>
            </a:lvl1pPr>
          </a:lstStyle>
          <a:p>
            <a:r>
              <a:rPr lang="en-US" dirty="0"/>
              <a:t>2/3/20XX</a:t>
            </a:r>
          </a:p>
        </p:txBody>
      </p:sp>
      <p:sp>
        <p:nvSpPr>
          <p:cNvPr id="20" name="Footer Placeholder 4">
            <a:extLst>
              <a:ext uri="{FF2B5EF4-FFF2-40B4-BE49-F238E27FC236}">
                <a16:creationId xmlns:a16="http://schemas.microsoft.com/office/drawing/2014/main" id="{9A795D99-6218-9099-4FC3-AE053D9C9D24}"/>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sz="1100" cap="all" spc="0" baseline="0">
                <a:solidFill>
                  <a:schemeClr val="tx1">
                    <a:lumMod val="75000"/>
                    <a:lumOff val="25000"/>
                  </a:schemeClr>
                </a:solidFill>
                <a:latin typeface="+mj-lt"/>
              </a:defRPr>
            </a:lvl1pPr>
          </a:lstStyle>
          <a:p>
            <a:pPr algn="ctr"/>
            <a:r>
              <a:rPr lang="en-US" dirty="0"/>
              <a:t>Presentation Title</a:t>
            </a:r>
          </a:p>
        </p:txBody>
      </p:sp>
      <p:sp>
        <p:nvSpPr>
          <p:cNvPr id="22" name="Slide Number Placeholder 5">
            <a:extLst>
              <a:ext uri="{FF2B5EF4-FFF2-40B4-BE49-F238E27FC236}">
                <a16:creationId xmlns:a16="http://schemas.microsoft.com/office/drawing/2014/main" id="{12D38409-1BAF-438C-419F-EE23AAC3A62F}"/>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954627058"/>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Section Break 3">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35F199FA-581E-485F-8470-9B9F10DBBD26}"/>
              </a:ext>
              <a:ext uri="{C183D7F6-B498-43B3-948B-1728B52AA6E4}">
                <adec:decorative xmlns:adec="http://schemas.microsoft.com/office/drawing/2017/decorative" val="1"/>
              </a:ext>
            </a:extLst>
          </p:cNvPr>
          <p:cNvSpPr/>
          <p:nvPr userDrawn="1"/>
        </p:nvSpPr>
        <p:spPr>
          <a:xfrm>
            <a:off x="664628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7" name="Title 1">
            <a:extLst>
              <a:ext uri="{FF2B5EF4-FFF2-40B4-BE49-F238E27FC236}">
                <a16:creationId xmlns:a16="http://schemas.microsoft.com/office/drawing/2014/main" id="{9DFE2504-DE79-4AC0-BD70-A3F274715C1B}"/>
              </a:ext>
            </a:extLst>
          </p:cNvPr>
          <p:cNvSpPr>
            <a:spLocks noGrp="1"/>
          </p:cNvSpPr>
          <p:nvPr>
            <p:ph type="ctrTitle" hasCustomPrompt="1"/>
          </p:nvPr>
        </p:nvSpPr>
        <p:spPr>
          <a:xfrm>
            <a:off x="681038" y="880110"/>
            <a:ext cx="6596062" cy="5097780"/>
          </a:xfrm>
        </p:spPr>
        <p:txBody>
          <a:bodyPr anchor="ctr">
            <a:normAutofit/>
          </a:bodyPr>
          <a:lstStyle>
            <a:lvl1pPr>
              <a:lnSpc>
                <a:spcPct val="100000"/>
              </a:lnSpc>
              <a:defRPr sz="4000" spc="0"/>
            </a:lvl1pPr>
          </a:lstStyle>
          <a:p>
            <a:r>
              <a:rPr lang="en-US" sz="6000" dirty="0">
                <a:solidFill>
                  <a:schemeClr val="tx1">
                    <a:lumMod val="75000"/>
                    <a:lumOff val="25000"/>
                  </a:schemeClr>
                </a:solidFill>
              </a:rPr>
              <a:t>Click to add title</a:t>
            </a:r>
            <a:endParaRPr lang="en-US" sz="6000" dirty="0"/>
          </a:p>
        </p:txBody>
      </p:sp>
      <p:sp>
        <p:nvSpPr>
          <p:cNvPr id="3" name="Picture Placeholder 2">
            <a:extLst>
              <a:ext uri="{FF2B5EF4-FFF2-40B4-BE49-F238E27FC236}">
                <a16:creationId xmlns:a16="http://schemas.microsoft.com/office/drawing/2014/main" id="{33F3F0C0-1147-413B-1687-1F15BE24F628}"/>
              </a:ext>
            </a:extLst>
          </p:cNvPr>
          <p:cNvSpPr>
            <a:spLocks noGrp="1"/>
          </p:cNvSpPr>
          <p:nvPr>
            <p:ph type="pic" sz="quarter" idx="14"/>
          </p:nvPr>
        </p:nvSpPr>
        <p:spPr>
          <a:xfrm>
            <a:off x="6427508" y="0"/>
            <a:ext cx="5764493" cy="6858000"/>
          </a:xfrm>
          <a:custGeom>
            <a:avLst/>
            <a:gdLst>
              <a:gd name="connsiteX0" fmla="*/ 1494409 w 5764493"/>
              <a:gd name="connsiteY0" fmla="*/ 0 h 6858000"/>
              <a:gd name="connsiteX1" fmla="*/ 5764493 w 5764493"/>
              <a:gd name="connsiteY1" fmla="*/ 0 h 6858000"/>
              <a:gd name="connsiteX2" fmla="*/ 5764493 w 5764493"/>
              <a:gd name="connsiteY2" fmla="*/ 6858000 h 6858000"/>
              <a:gd name="connsiteX3" fmla="*/ 238313 w 5764493"/>
              <a:gd name="connsiteY3" fmla="*/ 6858000 h 6858000"/>
              <a:gd name="connsiteX4" fmla="*/ 251264 w 5764493"/>
              <a:gd name="connsiteY4" fmla="*/ 6849373 h 6858000"/>
              <a:gd name="connsiteX5" fmla="*/ 776282 w 5764493"/>
              <a:gd name="connsiteY5" fmla="*/ 6451411 h 6858000"/>
              <a:gd name="connsiteX6" fmla="*/ 2741607 w 5764493"/>
              <a:gd name="connsiteY6" fmla="*/ 3678515 h 6858000"/>
              <a:gd name="connsiteX7" fmla="*/ 1521342 w 5764493"/>
              <a:gd name="connsiteY7" fmla="*/ 24338 h 6858000"/>
              <a:gd name="connsiteX8" fmla="*/ 879874 w 5764493"/>
              <a:gd name="connsiteY8" fmla="*/ 0 h 6858000"/>
              <a:gd name="connsiteX9" fmla="*/ 1477051 w 5764493"/>
              <a:gd name="connsiteY9" fmla="*/ 0 h 6858000"/>
              <a:gd name="connsiteX10" fmla="*/ 1503062 w 5764493"/>
              <a:gd name="connsiteY10" fmla="*/ 23504 h 6858000"/>
              <a:gd name="connsiteX11" fmla="*/ 2723328 w 5764493"/>
              <a:gd name="connsiteY11" fmla="*/ 3677682 h 6858000"/>
              <a:gd name="connsiteX12" fmla="*/ 758003 w 5764493"/>
              <a:gd name="connsiteY12" fmla="*/ 6450578 h 6858000"/>
              <a:gd name="connsiteX13" fmla="*/ 232984 w 5764493"/>
              <a:gd name="connsiteY13" fmla="*/ 6848540 h 6858000"/>
              <a:gd name="connsiteX14" fmla="*/ 218782 w 5764493"/>
              <a:gd name="connsiteY14" fmla="*/ 6858000 h 6858000"/>
              <a:gd name="connsiteX15" fmla="*/ 0 w 5764493"/>
              <a:gd name="connsiteY15" fmla="*/ 6858000 h 6858000"/>
              <a:gd name="connsiteX16" fmla="*/ 105163 w 5764493"/>
              <a:gd name="connsiteY16" fmla="*/ 6785068 h 6858000"/>
              <a:gd name="connsiteX17" fmla="*/ 621812 w 5764493"/>
              <a:gd name="connsiteY17" fmla="*/ 6378742 h 6858000"/>
              <a:gd name="connsiteX18" fmla="*/ 2496161 w 5764493"/>
              <a:gd name="connsiteY18" fmla="*/ 3621913 h 6858000"/>
              <a:gd name="connsiteX19" fmla="*/ 895263 w 5764493"/>
              <a:gd name="connsiteY19"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64493" h="6858000">
                <a:moveTo>
                  <a:pt x="1494409" y="0"/>
                </a:moveTo>
                <a:lnTo>
                  <a:pt x="5764493" y="0"/>
                </a:lnTo>
                <a:lnTo>
                  <a:pt x="5764493"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solidFill>
            <a:schemeClr val="accent4"/>
          </a:solidFill>
        </p:spPr>
        <p:txBody>
          <a:bodyPr wrap="square">
            <a:noAutofit/>
          </a:bodyPr>
          <a:lstStyle>
            <a:lvl1pPr algn="ctr">
              <a:defRPr sz="1400"/>
            </a:lvl1pPr>
          </a:lstStyle>
          <a:p>
            <a:r>
              <a:rPr lang="en-US"/>
              <a:t>Click icon to add picture</a:t>
            </a:r>
            <a:endParaRPr lang="en-US" dirty="0"/>
          </a:p>
        </p:txBody>
      </p:sp>
      <p:sp>
        <p:nvSpPr>
          <p:cNvPr id="8" name="Freeform: Shape 7">
            <a:extLst>
              <a:ext uri="{FF2B5EF4-FFF2-40B4-BE49-F238E27FC236}">
                <a16:creationId xmlns:a16="http://schemas.microsoft.com/office/drawing/2014/main" id="{FDD4E4E3-A06F-4EA0-9228-3B72D4CE6A1B}"/>
              </a:ext>
              <a:ext uri="{C183D7F6-B498-43B3-948B-1728B52AA6E4}">
                <adec:decorative xmlns:adec="http://schemas.microsoft.com/office/drawing/2017/decorative" val="1"/>
              </a:ext>
            </a:extLst>
          </p:cNvPr>
          <p:cNvSpPr/>
          <p:nvPr userDrawn="1"/>
        </p:nvSpPr>
        <p:spPr>
          <a:xfrm>
            <a:off x="6096000"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Tree>
    <p:extLst>
      <p:ext uri="{BB962C8B-B14F-4D97-AF65-F5344CB8AC3E}">
        <p14:creationId xmlns:p14="http://schemas.microsoft.com/office/powerpoint/2010/main" val="2560043100"/>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Section Break 1">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391F53A-43E8-35E3-5ACA-D7A42EB730CC}"/>
              </a:ext>
              <a:ext uri="{C183D7F6-B498-43B3-948B-1728B52AA6E4}">
                <adec:decorative xmlns:adec="http://schemas.microsoft.com/office/drawing/2017/decorative" val="1"/>
              </a:ext>
            </a:extLst>
          </p:cNvPr>
          <p:cNvSpPr/>
          <p:nvPr userDrawn="1"/>
        </p:nvSpPr>
        <p:spPr>
          <a:xfrm>
            <a:off x="4979586" y="0"/>
            <a:ext cx="7212414" cy="6858000"/>
          </a:xfrm>
          <a:custGeom>
            <a:avLst/>
            <a:gdLst>
              <a:gd name="connsiteX0" fmla="*/ 1494409 w 7212414"/>
              <a:gd name="connsiteY0" fmla="*/ 0 h 6858000"/>
              <a:gd name="connsiteX1" fmla="*/ 7212414 w 7212414"/>
              <a:gd name="connsiteY1" fmla="*/ 0 h 6858000"/>
              <a:gd name="connsiteX2" fmla="*/ 7212414 w 7212414"/>
              <a:gd name="connsiteY2" fmla="*/ 6858000 h 6858000"/>
              <a:gd name="connsiteX3" fmla="*/ 238313 w 7212414"/>
              <a:gd name="connsiteY3" fmla="*/ 6858000 h 6858000"/>
              <a:gd name="connsiteX4" fmla="*/ 251264 w 7212414"/>
              <a:gd name="connsiteY4" fmla="*/ 6849373 h 6858000"/>
              <a:gd name="connsiteX5" fmla="*/ 776282 w 7212414"/>
              <a:gd name="connsiteY5" fmla="*/ 6451411 h 6858000"/>
              <a:gd name="connsiteX6" fmla="*/ 2741607 w 7212414"/>
              <a:gd name="connsiteY6" fmla="*/ 3678515 h 6858000"/>
              <a:gd name="connsiteX7" fmla="*/ 1521342 w 7212414"/>
              <a:gd name="connsiteY7" fmla="*/ 24338 h 6858000"/>
              <a:gd name="connsiteX8" fmla="*/ 879874 w 7212414"/>
              <a:gd name="connsiteY8" fmla="*/ 0 h 6858000"/>
              <a:gd name="connsiteX9" fmla="*/ 1477051 w 7212414"/>
              <a:gd name="connsiteY9" fmla="*/ 0 h 6858000"/>
              <a:gd name="connsiteX10" fmla="*/ 1503062 w 7212414"/>
              <a:gd name="connsiteY10" fmla="*/ 23504 h 6858000"/>
              <a:gd name="connsiteX11" fmla="*/ 2723328 w 7212414"/>
              <a:gd name="connsiteY11" fmla="*/ 3677682 h 6858000"/>
              <a:gd name="connsiteX12" fmla="*/ 758003 w 7212414"/>
              <a:gd name="connsiteY12" fmla="*/ 6450578 h 6858000"/>
              <a:gd name="connsiteX13" fmla="*/ 232984 w 7212414"/>
              <a:gd name="connsiteY13" fmla="*/ 6848540 h 6858000"/>
              <a:gd name="connsiteX14" fmla="*/ 218782 w 7212414"/>
              <a:gd name="connsiteY14" fmla="*/ 6858000 h 6858000"/>
              <a:gd name="connsiteX15" fmla="*/ 0 w 7212414"/>
              <a:gd name="connsiteY15" fmla="*/ 6858000 h 6858000"/>
              <a:gd name="connsiteX16" fmla="*/ 105163 w 7212414"/>
              <a:gd name="connsiteY16" fmla="*/ 6785068 h 6858000"/>
              <a:gd name="connsiteX17" fmla="*/ 621812 w 7212414"/>
              <a:gd name="connsiteY17" fmla="*/ 6378742 h 6858000"/>
              <a:gd name="connsiteX18" fmla="*/ 2496161 w 7212414"/>
              <a:gd name="connsiteY18" fmla="*/ 3621913 h 6858000"/>
              <a:gd name="connsiteX19" fmla="*/ 895263 w 7212414"/>
              <a:gd name="connsiteY19"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2414" h="6858000">
                <a:moveTo>
                  <a:pt x="1494409" y="0"/>
                </a:moveTo>
                <a:lnTo>
                  <a:pt x="7212414" y="0"/>
                </a:lnTo>
                <a:lnTo>
                  <a:pt x="7212414"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blipFill dpi="0" rotWithShape="1">
            <a:blip r:embed="rId2" cstate="print">
              <a:duotone>
                <a:prstClr val="black"/>
                <a:schemeClr val="accent3">
                  <a:tint val="45000"/>
                  <a:satMod val="400000"/>
                </a:schemeClr>
              </a:duotone>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2" name="Freeform: Shape 51">
            <a:extLst>
              <a:ext uri="{FF2B5EF4-FFF2-40B4-BE49-F238E27FC236}">
                <a16:creationId xmlns:a16="http://schemas.microsoft.com/office/drawing/2014/main" id="{35F199FA-581E-485F-8470-9B9F10DBBD26}"/>
              </a:ext>
              <a:ext uri="{C183D7F6-B498-43B3-948B-1728B52AA6E4}">
                <adec:decorative xmlns:adec="http://schemas.microsoft.com/office/drawing/2017/decorative" val="1"/>
              </a:ext>
            </a:extLst>
          </p:cNvPr>
          <p:cNvSpPr/>
          <p:nvPr userDrawn="1"/>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7" name="Title 1">
            <a:extLst>
              <a:ext uri="{FF2B5EF4-FFF2-40B4-BE49-F238E27FC236}">
                <a16:creationId xmlns:a16="http://schemas.microsoft.com/office/drawing/2014/main" id="{9DFE2504-DE79-4AC0-BD70-A3F274715C1B}"/>
              </a:ext>
            </a:extLst>
          </p:cNvPr>
          <p:cNvSpPr>
            <a:spLocks noGrp="1"/>
          </p:cNvSpPr>
          <p:nvPr>
            <p:ph type="ctrTitle" hasCustomPrompt="1"/>
          </p:nvPr>
        </p:nvSpPr>
        <p:spPr>
          <a:xfrm>
            <a:off x="681038" y="718457"/>
            <a:ext cx="5718534" cy="3391581"/>
          </a:xfrm>
        </p:spPr>
        <p:txBody>
          <a:bodyPr anchor="b">
            <a:normAutofit/>
          </a:bodyPr>
          <a:lstStyle>
            <a:lvl1pPr>
              <a:lnSpc>
                <a:spcPct val="100000"/>
              </a:lnSpc>
              <a:defRPr sz="4000" spc="0"/>
            </a:lvl1pPr>
          </a:lstStyle>
          <a:p>
            <a:r>
              <a:rPr lang="en-US" sz="6000" dirty="0">
                <a:solidFill>
                  <a:schemeClr val="tx1">
                    <a:lumMod val="75000"/>
                    <a:lumOff val="25000"/>
                  </a:schemeClr>
                </a:solidFill>
              </a:rPr>
              <a:t>Click to add title</a:t>
            </a:r>
            <a:endParaRPr lang="en-US" sz="6000" dirty="0"/>
          </a:p>
        </p:txBody>
      </p:sp>
      <p:sp>
        <p:nvSpPr>
          <p:cNvPr id="68" name="Subtitle 2">
            <a:extLst>
              <a:ext uri="{FF2B5EF4-FFF2-40B4-BE49-F238E27FC236}">
                <a16:creationId xmlns:a16="http://schemas.microsoft.com/office/drawing/2014/main" id="{F51F0DB4-631C-4CFA-B7CD-271E701A3722}"/>
              </a:ext>
            </a:extLst>
          </p:cNvPr>
          <p:cNvSpPr>
            <a:spLocks noGrp="1"/>
          </p:cNvSpPr>
          <p:nvPr>
            <p:ph type="subTitle" idx="1" hasCustomPrompt="1"/>
          </p:nvPr>
        </p:nvSpPr>
        <p:spPr>
          <a:xfrm>
            <a:off x="681038" y="4110038"/>
            <a:ext cx="4598328" cy="1879124"/>
          </a:xfrm>
        </p:spPr>
        <p:txBody>
          <a:bodyPr anchor="t"/>
          <a:lstStyle>
            <a:lvl1pPr marL="0" indent="0">
              <a:buFont typeface="Arial" panose="020B0604020202020204" pitchFamily="34" charset="0"/>
              <a:buNone/>
              <a:defRPr strike="noStrike"/>
            </a:lvl1pPr>
          </a:lstStyle>
          <a:p>
            <a:pPr lvl="0"/>
            <a:r>
              <a:rPr lang="en-US" dirty="0"/>
              <a:t>Click to add subtitle</a:t>
            </a:r>
          </a:p>
        </p:txBody>
      </p:sp>
      <p:sp>
        <p:nvSpPr>
          <p:cNvPr id="8" name="Freeform: Shape 7">
            <a:extLst>
              <a:ext uri="{FF2B5EF4-FFF2-40B4-BE49-F238E27FC236}">
                <a16:creationId xmlns:a16="http://schemas.microsoft.com/office/drawing/2014/main" id="{FDD4E4E3-A06F-4EA0-9228-3B72D4CE6A1B}"/>
              </a:ext>
              <a:ext uri="{C183D7F6-B498-43B3-948B-1728B52AA6E4}">
                <adec:decorative xmlns:adec="http://schemas.microsoft.com/office/drawing/2017/decorative" val="1"/>
              </a:ext>
            </a:extLst>
          </p:cNvPr>
          <p:cNvSpPr/>
          <p:nvPr userDrawn="1"/>
        </p:nvSpPr>
        <p:spPr>
          <a:xfrm>
            <a:off x="4648079"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Tree>
    <p:extLst>
      <p:ext uri="{BB962C8B-B14F-4D97-AF65-F5344CB8AC3E}">
        <p14:creationId xmlns:p14="http://schemas.microsoft.com/office/powerpoint/2010/main" val="106955341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Agenda 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259330E-45A9-4294-A077-3852502CCBBB}"/>
              </a:ext>
            </a:extLst>
          </p:cNvPr>
          <p:cNvSpPr>
            <a:spLocks noGrp="1"/>
          </p:cNvSpPr>
          <p:nvPr>
            <p:ph type="title" hasCustomPrompt="1"/>
          </p:nvPr>
        </p:nvSpPr>
        <p:spPr>
          <a:xfrm>
            <a:off x="681038" y="442913"/>
            <a:ext cx="6901699" cy="1843087"/>
          </a:xfrm>
        </p:spPr>
        <p:txBody>
          <a:bodyPr anchor="b"/>
          <a:lstStyle>
            <a:lvl1pPr>
              <a:lnSpc>
                <a:spcPct val="100000"/>
              </a:lnSpc>
              <a:defRPr/>
            </a:lvl1pPr>
          </a:lstStyle>
          <a:p>
            <a:r>
              <a:rPr lang="en-US" sz="3200" dirty="0">
                <a:solidFill>
                  <a:schemeClr val="tx1">
                    <a:lumMod val="75000"/>
                    <a:lumOff val="25000"/>
                  </a:schemeClr>
                </a:solidFill>
              </a:rPr>
              <a:t>Click to add title</a:t>
            </a:r>
            <a:endParaRPr lang="en-US" dirty="0"/>
          </a:p>
        </p:txBody>
      </p:sp>
      <p:sp>
        <p:nvSpPr>
          <p:cNvPr id="6" name="Content Placeholder 2">
            <a:extLst>
              <a:ext uri="{FF2B5EF4-FFF2-40B4-BE49-F238E27FC236}">
                <a16:creationId xmlns:a16="http://schemas.microsoft.com/office/drawing/2014/main" id="{30D8EB0F-A394-8CB7-7D17-84C42178FD3B}"/>
              </a:ext>
            </a:extLst>
          </p:cNvPr>
          <p:cNvSpPr>
            <a:spLocks noGrp="1"/>
          </p:cNvSpPr>
          <p:nvPr>
            <p:ph sz="quarter" idx="15" hasCustomPrompt="1"/>
          </p:nvPr>
        </p:nvSpPr>
        <p:spPr>
          <a:xfrm>
            <a:off x="681037" y="2645229"/>
            <a:ext cx="10829925" cy="3319603"/>
          </a:xfrm>
        </p:spPr>
        <p:txBody>
          <a:bodyPr>
            <a:normAutofit/>
          </a:bodyPr>
          <a:lstStyle>
            <a:lvl1pPr marL="285750" indent="-285750">
              <a:buFont typeface="Arial" panose="020B0604020202020204" pitchFamily="34" charset="0"/>
              <a:buChar char="•"/>
              <a:defRPr sz="1800"/>
            </a:lvl1pPr>
            <a:lvl2pPr marL="548640" indent="-285750">
              <a:buFont typeface="Arial" panose="020B0604020202020204" pitchFamily="34" charset="0"/>
              <a:buChar char="•"/>
              <a:defRPr sz="1800"/>
            </a:lvl2pPr>
            <a:lvl3pPr>
              <a:defRPr sz="1800"/>
            </a:lvl3pPr>
            <a:lvl4pPr>
              <a:defRPr sz="1800"/>
            </a:lvl4pPr>
            <a:lvl5pP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reeform: Shape 1">
            <a:extLst>
              <a:ext uri="{FF2B5EF4-FFF2-40B4-BE49-F238E27FC236}">
                <a16:creationId xmlns:a16="http://schemas.microsoft.com/office/drawing/2014/main" id="{9624CDB3-40DA-BA45-194C-0EF1E9C57D26}"/>
              </a:ext>
              <a:ext uri="{C183D7F6-B498-43B3-948B-1728B52AA6E4}">
                <adec:decorative xmlns:adec="http://schemas.microsoft.com/office/drawing/2017/decorative" val="1"/>
              </a:ext>
            </a:extLst>
          </p:cNvPr>
          <p:cNvSpPr/>
          <p:nvPr userDrawn="1"/>
        </p:nvSpPr>
        <p:spPr>
          <a:xfrm rot="10800000" flipV="1">
            <a:off x="7703216" y="0"/>
            <a:ext cx="4288839" cy="2239437"/>
          </a:xfrm>
          <a:custGeom>
            <a:avLst/>
            <a:gdLst>
              <a:gd name="connsiteX0" fmla="*/ 2347485 w 4865144"/>
              <a:gd name="connsiteY0" fmla="*/ 2540357 h 2540357"/>
              <a:gd name="connsiteX1" fmla="*/ 566486 w 4865144"/>
              <a:gd name="connsiteY1" fmla="*/ 1558284 h 2540357"/>
              <a:gd name="connsiteX2" fmla="*/ 376684 w 4865144"/>
              <a:gd name="connsiteY2" fmla="*/ 1307041 h 2540357"/>
              <a:gd name="connsiteX3" fmla="*/ 0 w 4865144"/>
              <a:gd name="connsiteY3" fmla="*/ 515488 h 2540357"/>
              <a:gd name="connsiteX4" fmla="*/ 57187 w 4865144"/>
              <a:gd name="connsiteY4" fmla="*/ 83613 h 2540357"/>
              <a:gd name="connsiteX5" fmla="*/ 85241 w 4865144"/>
              <a:gd name="connsiteY5" fmla="*/ 0 h 2540357"/>
              <a:gd name="connsiteX6" fmla="*/ 4819156 w 4865144"/>
              <a:gd name="connsiteY6" fmla="*/ 0 h 2540357"/>
              <a:gd name="connsiteX7" fmla="*/ 4827943 w 4865144"/>
              <a:gd name="connsiteY7" fmla="*/ 42917 h 2540357"/>
              <a:gd name="connsiteX8" fmla="*/ 4865144 w 4865144"/>
              <a:gd name="connsiteY8" fmla="*/ 515488 h 2540357"/>
              <a:gd name="connsiteX9" fmla="*/ 4612386 w 4865144"/>
              <a:gd name="connsiteY9" fmla="*/ 1189035 h 2540357"/>
              <a:gd name="connsiteX10" fmla="*/ 3864031 w 4865144"/>
              <a:gd name="connsiteY10" fmla="*/ 1816207 h 2540357"/>
              <a:gd name="connsiteX11" fmla="*/ 3699494 w 4865144"/>
              <a:gd name="connsiteY11" fmla="*/ 1936178 h 2540357"/>
              <a:gd name="connsiteX12" fmla="*/ 2347485 w 4865144"/>
              <a:gd name="connsiteY12" fmla="*/ 2540357 h 25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5144" h="2540357">
                <a:moveTo>
                  <a:pt x="2347485" y="2540357"/>
                </a:moveTo>
                <a:cubicBezTo>
                  <a:pt x="1595370" y="2540357"/>
                  <a:pt x="1062712" y="2246669"/>
                  <a:pt x="566486" y="1558284"/>
                </a:cubicBezTo>
                <a:cubicBezTo>
                  <a:pt x="501550" y="1468181"/>
                  <a:pt x="438072" y="1386236"/>
                  <a:pt x="376684" y="1307041"/>
                </a:cubicBezTo>
                <a:cubicBezTo>
                  <a:pt x="122255" y="978668"/>
                  <a:pt x="0" y="807898"/>
                  <a:pt x="0" y="515488"/>
                </a:cubicBezTo>
                <a:cubicBezTo>
                  <a:pt x="0" y="370314"/>
                  <a:pt x="19158" y="226024"/>
                  <a:pt x="57187" y="83613"/>
                </a:cubicBezTo>
                <a:lnTo>
                  <a:pt x="85241" y="0"/>
                </a:lnTo>
                <a:lnTo>
                  <a:pt x="4819156" y="0"/>
                </a:lnTo>
                <a:lnTo>
                  <a:pt x="4827943" y="42917"/>
                </a:lnTo>
                <a:cubicBezTo>
                  <a:pt x="4852551" y="195232"/>
                  <a:pt x="4865144" y="353315"/>
                  <a:pt x="4865144" y="515488"/>
                </a:cubicBezTo>
                <a:cubicBezTo>
                  <a:pt x="4865144" y="774296"/>
                  <a:pt x="4787155" y="982010"/>
                  <a:pt x="4612386" y="1189035"/>
                </a:cubicBezTo>
                <a:cubicBezTo>
                  <a:pt x="4429578" y="1405594"/>
                  <a:pt x="4154895" y="1605055"/>
                  <a:pt x="3864031" y="1816207"/>
                </a:cubicBezTo>
                <a:cubicBezTo>
                  <a:pt x="3810369" y="1855117"/>
                  <a:pt x="3754930" y="1895402"/>
                  <a:pt x="3699494" y="1936178"/>
                </a:cubicBezTo>
                <a:cubicBezTo>
                  <a:pt x="3203269" y="2301103"/>
                  <a:pt x="2841097" y="2540357"/>
                  <a:pt x="2347485" y="2540357"/>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Freeform: Shape 2">
            <a:extLst>
              <a:ext uri="{FF2B5EF4-FFF2-40B4-BE49-F238E27FC236}">
                <a16:creationId xmlns:a16="http://schemas.microsoft.com/office/drawing/2014/main" id="{42D2A668-8DEF-24A0-5BA2-B006075A4AC1}"/>
              </a:ext>
              <a:ext uri="{C183D7F6-B498-43B3-948B-1728B52AA6E4}">
                <adec:decorative xmlns:adec="http://schemas.microsoft.com/office/drawing/2017/decorative" val="1"/>
              </a:ext>
            </a:extLst>
          </p:cNvPr>
          <p:cNvSpPr/>
          <p:nvPr userDrawn="1"/>
        </p:nvSpPr>
        <p:spPr>
          <a:xfrm rot="10800000" flipV="1">
            <a:off x="7482785" y="-13335"/>
            <a:ext cx="4629749" cy="2423160"/>
          </a:xfrm>
          <a:custGeom>
            <a:avLst/>
            <a:gdLst>
              <a:gd name="connsiteX0" fmla="*/ 2534081 w 5251863"/>
              <a:gd name="connsiteY0" fmla="*/ 2733640 h 2733640"/>
              <a:gd name="connsiteX1" fmla="*/ 611515 w 5251863"/>
              <a:gd name="connsiteY1" fmla="*/ 1637197 h 2733640"/>
              <a:gd name="connsiteX2" fmla="*/ 406625 w 5251863"/>
              <a:gd name="connsiteY2" fmla="*/ 1356697 h 2733640"/>
              <a:gd name="connsiteX3" fmla="*/ 0 w 5251863"/>
              <a:gd name="connsiteY3" fmla="*/ 472961 h 2733640"/>
              <a:gd name="connsiteX4" fmla="*/ 15472 w 5251863"/>
              <a:gd name="connsiteY4" fmla="*/ 230720 h 2733640"/>
              <a:gd name="connsiteX5" fmla="*/ 59957 w 5251863"/>
              <a:gd name="connsiteY5" fmla="*/ 0 h 2733640"/>
              <a:gd name="connsiteX6" fmla="*/ 5218026 w 5251863"/>
              <a:gd name="connsiteY6" fmla="*/ 0 h 2733640"/>
              <a:gd name="connsiteX7" fmla="*/ 5241745 w 5251863"/>
              <a:gd name="connsiteY7" fmla="*/ 205032 h 2733640"/>
              <a:gd name="connsiteX8" fmla="*/ 5251863 w 5251863"/>
              <a:gd name="connsiteY8" fmla="*/ 472961 h 2733640"/>
              <a:gd name="connsiteX9" fmla="*/ 4979014 w 5251863"/>
              <a:gd name="connsiteY9" fmla="*/ 1224949 h 2733640"/>
              <a:gd name="connsiteX10" fmla="*/ 4171175 w 5251863"/>
              <a:gd name="connsiteY10" fmla="*/ 1925157 h 2733640"/>
              <a:gd name="connsiteX11" fmla="*/ 3993558 w 5251863"/>
              <a:gd name="connsiteY11" fmla="*/ 2059101 h 2733640"/>
              <a:gd name="connsiteX12" fmla="*/ 2534081 w 5251863"/>
              <a:gd name="connsiteY12" fmla="*/ 2733640 h 273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1863" h="2733640">
                <a:moveTo>
                  <a:pt x="2534081" y="2733640"/>
                </a:moveTo>
                <a:cubicBezTo>
                  <a:pt x="1722182" y="2733640"/>
                  <a:pt x="1147184" y="2405750"/>
                  <a:pt x="611515" y="1637197"/>
                </a:cubicBezTo>
                <a:cubicBezTo>
                  <a:pt x="541416" y="1536604"/>
                  <a:pt x="472894" y="1445115"/>
                  <a:pt x="406625" y="1356697"/>
                </a:cubicBezTo>
                <a:cubicBezTo>
                  <a:pt x="131973" y="990082"/>
                  <a:pt x="0" y="799426"/>
                  <a:pt x="0" y="472961"/>
                </a:cubicBezTo>
                <a:cubicBezTo>
                  <a:pt x="0" y="391921"/>
                  <a:pt x="5170" y="311128"/>
                  <a:pt x="15472" y="230720"/>
                </a:cubicBezTo>
                <a:lnTo>
                  <a:pt x="59957" y="0"/>
                </a:lnTo>
                <a:lnTo>
                  <a:pt x="5218026" y="0"/>
                </a:lnTo>
                <a:lnTo>
                  <a:pt x="5241745" y="205032"/>
                </a:lnTo>
                <a:cubicBezTo>
                  <a:pt x="5248464" y="293044"/>
                  <a:pt x="5251863" y="382432"/>
                  <a:pt x="5251863" y="472961"/>
                </a:cubicBezTo>
                <a:cubicBezTo>
                  <a:pt x="5251863" y="761910"/>
                  <a:pt x="5167674" y="993814"/>
                  <a:pt x="4979014" y="1224949"/>
                </a:cubicBezTo>
                <a:cubicBezTo>
                  <a:pt x="4781676" y="1466726"/>
                  <a:pt x="4485157" y="1689416"/>
                  <a:pt x="4171175" y="1925157"/>
                </a:cubicBezTo>
                <a:cubicBezTo>
                  <a:pt x="4113246" y="1968599"/>
                  <a:pt x="4053402" y="2013577"/>
                  <a:pt x="3993558" y="2059101"/>
                </a:cubicBezTo>
                <a:cubicBezTo>
                  <a:pt x="3457890" y="2466524"/>
                  <a:pt x="3066929" y="2733640"/>
                  <a:pt x="2534081" y="273364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 name="Freeform: Shape 6">
            <a:extLst>
              <a:ext uri="{FF2B5EF4-FFF2-40B4-BE49-F238E27FC236}">
                <a16:creationId xmlns:a16="http://schemas.microsoft.com/office/drawing/2014/main" id="{E3BDF149-6527-9883-E5AD-5AECD69DE588}"/>
              </a:ext>
              <a:ext uri="{C183D7F6-B498-43B3-948B-1728B52AA6E4}">
                <adec:decorative xmlns:adec="http://schemas.microsoft.com/office/drawing/2017/decorative" val="1"/>
              </a:ext>
            </a:extLst>
          </p:cNvPr>
          <p:cNvSpPr/>
          <p:nvPr userDrawn="1"/>
        </p:nvSpPr>
        <p:spPr>
          <a:xfrm>
            <a:off x="7892954" y="1"/>
            <a:ext cx="3828033" cy="2051003"/>
          </a:xfrm>
          <a:custGeom>
            <a:avLst/>
            <a:gdLst>
              <a:gd name="connsiteX0" fmla="*/ 48561 w 3828033"/>
              <a:gd name="connsiteY0" fmla="*/ 0 h 2051003"/>
              <a:gd name="connsiteX1" fmla="*/ 3738569 w 3828033"/>
              <a:gd name="connsiteY1" fmla="*/ 0 h 2051003"/>
              <a:gd name="connsiteX2" fmla="*/ 3783037 w 3828033"/>
              <a:gd name="connsiteY2" fmla="*/ 131595 h 2051003"/>
              <a:gd name="connsiteX3" fmla="*/ 3828033 w 3828033"/>
              <a:gd name="connsiteY3" fmla="*/ 469010 h 2051003"/>
              <a:gd name="connsiteX4" fmla="*/ 3531647 w 3828033"/>
              <a:gd name="connsiteY4" fmla="*/ 1087435 h 2051003"/>
              <a:gd name="connsiteX5" fmla="*/ 3382306 w 3828033"/>
              <a:gd name="connsiteY5" fmla="*/ 1283727 h 2051003"/>
              <a:gd name="connsiteX6" fmla="*/ 1980966 w 3828033"/>
              <a:gd name="connsiteY6" fmla="*/ 2051003 h 2051003"/>
              <a:gd name="connsiteX7" fmla="*/ 917167 w 3828033"/>
              <a:gd name="connsiteY7" fmla="*/ 1578970 h 2051003"/>
              <a:gd name="connsiteX8" fmla="*/ 787704 w 3828033"/>
              <a:gd name="connsiteY8" fmla="*/ 1485237 h 2051003"/>
              <a:gd name="connsiteX9" fmla="*/ 198877 w 3828033"/>
              <a:gd name="connsiteY9" fmla="*/ 995240 h 2051003"/>
              <a:gd name="connsiteX10" fmla="*/ 0 w 3828033"/>
              <a:gd name="connsiteY10" fmla="*/ 469010 h 2051003"/>
              <a:gd name="connsiteX11" fmla="*/ 45559 w 3828033"/>
              <a:gd name="connsiteY11" fmla="*/ 11416 h 2051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28033" h="2051003">
                <a:moveTo>
                  <a:pt x="48561" y="0"/>
                </a:moveTo>
                <a:lnTo>
                  <a:pt x="3738569" y="0"/>
                </a:lnTo>
                <a:lnTo>
                  <a:pt x="3783037" y="131595"/>
                </a:lnTo>
                <a:cubicBezTo>
                  <a:pt x="3812959" y="242859"/>
                  <a:pt x="3828033" y="355590"/>
                  <a:pt x="3828033" y="469010"/>
                </a:cubicBezTo>
                <a:cubicBezTo>
                  <a:pt x="3828033" y="697465"/>
                  <a:pt x="3731840" y="830884"/>
                  <a:pt x="3531647" y="1087435"/>
                </a:cubicBezTo>
                <a:cubicBezTo>
                  <a:pt x="3483347" y="1149310"/>
                  <a:pt x="3433400" y="1213332"/>
                  <a:pt x="3382306" y="1283727"/>
                </a:cubicBezTo>
                <a:cubicBezTo>
                  <a:pt x="2991862" y="1821551"/>
                  <a:pt x="2572752" y="2051003"/>
                  <a:pt x="1980966" y="2051003"/>
                </a:cubicBezTo>
                <a:cubicBezTo>
                  <a:pt x="1592577" y="2051003"/>
                  <a:pt x="1307610" y="1864080"/>
                  <a:pt x="917167" y="1578970"/>
                </a:cubicBezTo>
                <a:cubicBezTo>
                  <a:pt x="873548" y="1547112"/>
                  <a:pt x="829927" y="1515637"/>
                  <a:pt x="787704" y="1485237"/>
                </a:cubicBezTo>
                <a:cubicBezTo>
                  <a:pt x="558844" y="1320269"/>
                  <a:pt x="342715" y="1164433"/>
                  <a:pt x="198877" y="995240"/>
                </a:cubicBezTo>
                <a:cubicBezTo>
                  <a:pt x="61365" y="833495"/>
                  <a:pt x="0" y="671213"/>
                  <a:pt x="0" y="469010"/>
                </a:cubicBezTo>
                <a:cubicBezTo>
                  <a:pt x="0" y="310633"/>
                  <a:pt x="15484" y="157247"/>
                  <a:pt x="45559" y="11416"/>
                </a:cubicBezTo>
                <a:close/>
              </a:path>
            </a:pathLst>
          </a:custGeom>
          <a:blipFill dpi="0" rotWithShape="1">
            <a:blip r:embed="rId2" cstate="print">
              <a:duotone>
                <a:prstClr val="black"/>
                <a:schemeClr val="accent4">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Date Placeholder 3">
            <a:extLst>
              <a:ext uri="{FF2B5EF4-FFF2-40B4-BE49-F238E27FC236}">
                <a16:creationId xmlns:a16="http://schemas.microsoft.com/office/drawing/2014/main" id="{75471925-F840-BF0B-4DCE-A806EA3D137A}"/>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sz="1100" spc="0" baseline="0">
                <a:solidFill>
                  <a:schemeClr val="tx1">
                    <a:lumMod val="75000"/>
                    <a:lumOff val="25000"/>
                  </a:schemeClr>
                </a:solidFill>
                <a:latin typeface="+mj-lt"/>
              </a:defRPr>
            </a:lvl1pPr>
          </a:lstStyle>
          <a:p>
            <a:r>
              <a:rPr lang="en-US" dirty="0"/>
              <a:t>2/3/20XX</a:t>
            </a:r>
          </a:p>
        </p:txBody>
      </p:sp>
      <p:sp>
        <p:nvSpPr>
          <p:cNvPr id="15" name="Footer Placeholder 4">
            <a:extLst>
              <a:ext uri="{FF2B5EF4-FFF2-40B4-BE49-F238E27FC236}">
                <a16:creationId xmlns:a16="http://schemas.microsoft.com/office/drawing/2014/main" id="{83F9556F-DAA8-7F4B-6338-FF7878F58AF3}"/>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sz="1100" cap="all" spc="0" baseline="0">
                <a:solidFill>
                  <a:schemeClr val="tx1">
                    <a:lumMod val="75000"/>
                    <a:lumOff val="25000"/>
                  </a:schemeClr>
                </a:solidFill>
                <a:latin typeface="+mj-lt"/>
              </a:defRPr>
            </a:lvl1pPr>
          </a:lstStyle>
          <a:p>
            <a:pPr algn="ctr"/>
            <a:r>
              <a:rPr lang="en-US" dirty="0"/>
              <a:t>Presentation Title</a:t>
            </a:r>
          </a:p>
        </p:txBody>
      </p:sp>
      <p:sp>
        <p:nvSpPr>
          <p:cNvPr id="16" name="Slide Number Placeholder 5">
            <a:extLst>
              <a:ext uri="{FF2B5EF4-FFF2-40B4-BE49-F238E27FC236}">
                <a16:creationId xmlns:a16="http://schemas.microsoft.com/office/drawing/2014/main" id="{61D350D2-28D7-3BAD-6A43-0D8B85042736}"/>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1960119721"/>
      </p:ext>
    </p:extLst>
  </p:cSld>
  <p:clrMapOvr>
    <a:masterClrMapping/>
  </p:clrMapOvr>
  <p:extLst>
    <p:ext uri="{DCECCB84-F9BA-43D5-87BE-67443E8EF086}">
      <p15:sldGuideLst xmlns:p15="http://schemas.microsoft.com/office/powerpoint/2012/main">
        <p15:guide id="1" pos="540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Section Break 2">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35F199FA-581E-485F-8470-9B9F10DBBD26}"/>
              </a:ext>
              <a:ext uri="{C183D7F6-B498-43B3-948B-1728B52AA6E4}">
                <adec:decorative xmlns:adec="http://schemas.microsoft.com/office/drawing/2017/decorative" val="1"/>
              </a:ext>
            </a:extLst>
          </p:cNvPr>
          <p:cNvSpPr/>
          <p:nvPr userDrawn="1"/>
        </p:nvSpPr>
        <p:spPr>
          <a:xfrm>
            <a:off x="5198368"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 name="Freeform: Shape 7">
            <a:extLst>
              <a:ext uri="{FF2B5EF4-FFF2-40B4-BE49-F238E27FC236}">
                <a16:creationId xmlns:a16="http://schemas.microsoft.com/office/drawing/2014/main" id="{FDD4E4E3-A06F-4EA0-9228-3B72D4CE6A1B}"/>
              </a:ext>
              <a:ext uri="{C183D7F6-B498-43B3-948B-1728B52AA6E4}">
                <adec:decorative xmlns:adec="http://schemas.microsoft.com/office/drawing/2017/decorative" val="1"/>
              </a:ext>
            </a:extLst>
          </p:cNvPr>
          <p:cNvSpPr/>
          <p:nvPr userDrawn="1"/>
        </p:nvSpPr>
        <p:spPr>
          <a:xfrm>
            <a:off x="4648079" y="0"/>
            <a:ext cx="2827669" cy="6858000"/>
          </a:xfrm>
          <a:custGeom>
            <a:avLst/>
            <a:gdLst>
              <a:gd name="connsiteX0" fmla="*/ 952351 w 2827669"/>
              <a:gd name="connsiteY0" fmla="*/ 0 h 6858000"/>
              <a:gd name="connsiteX1" fmla="*/ 1298165 w 2827669"/>
              <a:gd name="connsiteY1" fmla="*/ 0 h 6858000"/>
              <a:gd name="connsiteX2" fmla="*/ 1414021 w 2827669"/>
              <a:gd name="connsiteY2" fmla="*/ 91085 h 6858000"/>
              <a:gd name="connsiteX3" fmla="*/ 2827669 w 2827669"/>
              <a:gd name="connsiteY3" fmla="*/ 3590451 h 6858000"/>
              <a:gd name="connsiteX4" fmla="*/ 953320 w 2827669"/>
              <a:gd name="connsiteY4" fmla="*/ 6374083 h 6858000"/>
              <a:gd name="connsiteX5" fmla="*/ 436671 w 2827669"/>
              <a:gd name="connsiteY5" fmla="*/ 6784359 h 6858000"/>
              <a:gd name="connsiteX6" fmla="*/ 331508 w 2827669"/>
              <a:gd name="connsiteY6" fmla="*/ 6858000 h 6858000"/>
              <a:gd name="connsiteX7" fmla="*/ 0 w 2827669"/>
              <a:gd name="connsiteY7" fmla="*/ 6858000 h 6858000"/>
              <a:gd name="connsiteX8" fmla="*/ 92067 w 2827669"/>
              <a:gd name="connsiteY8" fmla="*/ 6794395 h 6858000"/>
              <a:gd name="connsiteX9" fmla="*/ 615750 w 2827669"/>
              <a:gd name="connsiteY9" fmla="*/ 6384118 h 6858000"/>
              <a:gd name="connsiteX10" fmla="*/ 2515617 w 2827669"/>
              <a:gd name="connsiteY10" fmla="*/ 3600487 h 6858000"/>
              <a:gd name="connsiteX11" fmla="*/ 1082723 w 2827669"/>
              <a:gd name="connsiteY11" fmla="*/ 10112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27669" h="6858000">
                <a:moveTo>
                  <a:pt x="952351" y="0"/>
                </a:moveTo>
                <a:lnTo>
                  <a:pt x="1298165" y="0"/>
                </a:lnTo>
                <a:lnTo>
                  <a:pt x="1414021" y="91085"/>
                </a:lnTo>
                <a:cubicBezTo>
                  <a:pt x="2323409" y="861623"/>
                  <a:pt x="2827669" y="2141656"/>
                  <a:pt x="2827669" y="3590451"/>
                </a:cubicBezTo>
                <a:cubicBezTo>
                  <a:pt x="2827669" y="4952841"/>
                  <a:pt x="1898944" y="5593563"/>
                  <a:pt x="953320" y="6374083"/>
                </a:cubicBezTo>
                <a:cubicBezTo>
                  <a:pt x="781116" y="6516221"/>
                  <a:pt x="610489" y="6655457"/>
                  <a:pt x="436671" y="6784359"/>
                </a:cubicBezTo>
                <a:lnTo>
                  <a:pt x="331508" y="6858000"/>
                </a:lnTo>
                <a:lnTo>
                  <a:pt x="0" y="6858000"/>
                </a:lnTo>
                <a:lnTo>
                  <a:pt x="92067" y="6794395"/>
                </a:lnTo>
                <a:cubicBezTo>
                  <a:pt x="268252" y="6665493"/>
                  <a:pt x="441202" y="6526257"/>
                  <a:pt x="615750" y="6384118"/>
                </a:cubicBezTo>
                <a:cubicBezTo>
                  <a:pt x="1574248" y="5603599"/>
                  <a:pt x="2515617" y="4962877"/>
                  <a:pt x="2515617" y="3600487"/>
                </a:cubicBezTo>
                <a:cubicBezTo>
                  <a:pt x="2515617" y="2151691"/>
                  <a:pt x="2004492" y="871659"/>
                  <a:pt x="1082723" y="10112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6" name="Title 1">
            <a:extLst>
              <a:ext uri="{FF2B5EF4-FFF2-40B4-BE49-F238E27FC236}">
                <a16:creationId xmlns:a16="http://schemas.microsoft.com/office/drawing/2014/main" id="{450A4F2B-CA9C-2019-E84C-7C17DFD9812E}"/>
              </a:ext>
            </a:extLst>
          </p:cNvPr>
          <p:cNvSpPr>
            <a:spLocks noGrp="1"/>
          </p:cNvSpPr>
          <p:nvPr>
            <p:ph type="ctrTitle" hasCustomPrompt="1"/>
          </p:nvPr>
        </p:nvSpPr>
        <p:spPr>
          <a:xfrm>
            <a:off x="681038" y="718457"/>
            <a:ext cx="5718534" cy="3391581"/>
          </a:xfrm>
        </p:spPr>
        <p:txBody>
          <a:bodyPr anchor="b">
            <a:normAutofit/>
          </a:bodyPr>
          <a:lstStyle>
            <a:lvl1pPr>
              <a:lnSpc>
                <a:spcPct val="100000"/>
              </a:lnSpc>
              <a:defRPr sz="4000" spc="0"/>
            </a:lvl1pPr>
          </a:lstStyle>
          <a:p>
            <a:r>
              <a:rPr lang="en-US" sz="6000" dirty="0">
                <a:solidFill>
                  <a:schemeClr val="tx1">
                    <a:lumMod val="75000"/>
                    <a:lumOff val="25000"/>
                  </a:schemeClr>
                </a:solidFill>
              </a:rPr>
              <a:t>Click to add title</a:t>
            </a:r>
            <a:endParaRPr lang="en-US" sz="6000" dirty="0"/>
          </a:p>
        </p:txBody>
      </p:sp>
      <p:sp>
        <p:nvSpPr>
          <p:cNvPr id="7" name="Subtitle 2">
            <a:extLst>
              <a:ext uri="{FF2B5EF4-FFF2-40B4-BE49-F238E27FC236}">
                <a16:creationId xmlns:a16="http://schemas.microsoft.com/office/drawing/2014/main" id="{1E191378-FF48-4A6B-70C2-CFB4A267A00D}"/>
              </a:ext>
            </a:extLst>
          </p:cNvPr>
          <p:cNvSpPr>
            <a:spLocks noGrp="1"/>
          </p:cNvSpPr>
          <p:nvPr>
            <p:ph type="subTitle" idx="1" hasCustomPrompt="1"/>
          </p:nvPr>
        </p:nvSpPr>
        <p:spPr>
          <a:xfrm>
            <a:off x="681038" y="4110038"/>
            <a:ext cx="4598328" cy="1879124"/>
          </a:xfrm>
        </p:spPr>
        <p:txBody>
          <a:bodyPr anchor="t"/>
          <a:lstStyle>
            <a:lvl1pPr marL="0" indent="0">
              <a:buFont typeface="Arial" panose="020B0604020202020204" pitchFamily="34" charset="0"/>
              <a:buNone/>
              <a:defRPr strike="noStrike"/>
            </a:lvl1pPr>
          </a:lstStyle>
          <a:p>
            <a:pPr lvl="0"/>
            <a:r>
              <a:rPr lang="en-US" dirty="0"/>
              <a:t>Click to add subtitle</a:t>
            </a:r>
          </a:p>
        </p:txBody>
      </p:sp>
      <p:sp>
        <p:nvSpPr>
          <p:cNvPr id="5" name="Picture Placeholder 4">
            <a:extLst>
              <a:ext uri="{FF2B5EF4-FFF2-40B4-BE49-F238E27FC236}">
                <a16:creationId xmlns:a16="http://schemas.microsoft.com/office/drawing/2014/main" id="{675A0127-ED9F-6E5C-4014-5E75D6C58E16}"/>
              </a:ext>
            </a:extLst>
          </p:cNvPr>
          <p:cNvSpPr>
            <a:spLocks noGrp="1"/>
          </p:cNvSpPr>
          <p:nvPr>
            <p:ph type="pic" sz="quarter" idx="14"/>
          </p:nvPr>
        </p:nvSpPr>
        <p:spPr>
          <a:xfrm>
            <a:off x="4974143" y="0"/>
            <a:ext cx="7217857" cy="6858000"/>
          </a:xfrm>
          <a:custGeom>
            <a:avLst/>
            <a:gdLst>
              <a:gd name="connsiteX0" fmla="*/ 1494409 w 7217857"/>
              <a:gd name="connsiteY0" fmla="*/ 0 h 6858000"/>
              <a:gd name="connsiteX1" fmla="*/ 4632500 w 7217857"/>
              <a:gd name="connsiteY1" fmla="*/ 0 h 6858000"/>
              <a:gd name="connsiteX2" fmla="*/ 5764493 w 7217857"/>
              <a:gd name="connsiteY2" fmla="*/ 0 h 6858000"/>
              <a:gd name="connsiteX3" fmla="*/ 7217857 w 7217857"/>
              <a:gd name="connsiteY3" fmla="*/ 0 h 6858000"/>
              <a:gd name="connsiteX4" fmla="*/ 7217857 w 7217857"/>
              <a:gd name="connsiteY4" fmla="*/ 6858000 h 6858000"/>
              <a:gd name="connsiteX5" fmla="*/ 5764493 w 7217857"/>
              <a:gd name="connsiteY5" fmla="*/ 6858000 h 6858000"/>
              <a:gd name="connsiteX6" fmla="*/ 4632500 w 7217857"/>
              <a:gd name="connsiteY6" fmla="*/ 6858000 h 6858000"/>
              <a:gd name="connsiteX7" fmla="*/ 238313 w 7217857"/>
              <a:gd name="connsiteY7" fmla="*/ 6858000 h 6858000"/>
              <a:gd name="connsiteX8" fmla="*/ 251264 w 7217857"/>
              <a:gd name="connsiteY8" fmla="*/ 6849373 h 6858000"/>
              <a:gd name="connsiteX9" fmla="*/ 776282 w 7217857"/>
              <a:gd name="connsiteY9" fmla="*/ 6451411 h 6858000"/>
              <a:gd name="connsiteX10" fmla="*/ 2741607 w 7217857"/>
              <a:gd name="connsiteY10" fmla="*/ 3678515 h 6858000"/>
              <a:gd name="connsiteX11" fmla="*/ 1521342 w 7217857"/>
              <a:gd name="connsiteY11" fmla="*/ 24338 h 6858000"/>
              <a:gd name="connsiteX12" fmla="*/ 879874 w 7217857"/>
              <a:gd name="connsiteY12" fmla="*/ 0 h 6858000"/>
              <a:gd name="connsiteX13" fmla="*/ 1477051 w 7217857"/>
              <a:gd name="connsiteY13" fmla="*/ 0 h 6858000"/>
              <a:gd name="connsiteX14" fmla="*/ 1503062 w 7217857"/>
              <a:gd name="connsiteY14" fmla="*/ 23504 h 6858000"/>
              <a:gd name="connsiteX15" fmla="*/ 2723328 w 7217857"/>
              <a:gd name="connsiteY15" fmla="*/ 3677682 h 6858000"/>
              <a:gd name="connsiteX16" fmla="*/ 758003 w 7217857"/>
              <a:gd name="connsiteY16" fmla="*/ 6450578 h 6858000"/>
              <a:gd name="connsiteX17" fmla="*/ 232984 w 7217857"/>
              <a:gd name="connsiteY17" fmla="*/ 6848540 h 6858000"/>
              <a:gd name="connsiteX18" fmla="*/ 218782 w 7217857"/>
              <a:gd name="connsiteY18" fmla="*/ 6858000 h 6858000"/>
              <a:gd name="connsiteX19" fmla="*/ 0 w 7217857"/>
              <a:gd name="connsiteY19" fmla="*/ 6858000 h 6858000"/>
              <a:gd name="connsiteX20" fmla="*/ 105163 w 7217857"/>
              <a:gd name="connsiteY20" fmla="*/ 6785068 h 6858000"/>
              <a:gd name="connsiteX21" fmla="*/ 621812 w 7217857"/>
              <a:gd name="connsiteY21" fmla="*/ 6378742 h 6858000"/>
              <a:gd name="connsiteX22" fmla="*/ 2496161 w 7217857"/>
              <a:gd name="connsiteY22" fmla="*/ 3621913 h 6858000"/>
              <a:gd name="connsiteX23" fmla="*/ 895263 w 7217857"/>
              <a:gd name="connsiteY23" fmla="*/ 10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217857" h="6858000">
                <a:moveTo>
                  <a:pt x="1494409" y="0"/>
                </a:moveTo>
                <a:lnTo>
                  <a:pt x="4632500" y="0"/>
                </a:lnTo>
                <a:lnTo>
                  <a:pt x="5764493" y="0"/>
                </a:lnTo>
                <a:lnTo>
                  <a:pt x="7217857" y="0"/>
                </a:lnTo>
                <a:lnTo>
                  <a:pt x="7217857" y="6858000"/>
                </a:lnTo>
                <a:lnTo>
                  <a:pt x="5764493" y="6858000"/>
                </a:lnTo>
                <a:lnTo>
                  <a:pt x="4632500" y="6858000"/>
                </a:lnTo>
                <a:lnTo>
                  <a:pt x="238313" y="6858000"/>
                </a:lnTo>
                <a:lnTo>
                  <a:pt x="251264" y="6849373"/>
                </a:lnTo>
                <a:cubicBezTo>
                  <a:pt x="427471" y="6724853"/>
                  <a:pt x="601037" y="6589587"/>
                  <a:pt x="776282" y="6451411"/>
                </a:cubicBezTo>
                <a:cubicBezTo>
                  <a:pt x="1738612" y="5692656"/>
                  <a:pt x="2677854" y="5076606"/>
                  <a:pt x="2741607" y="3678515"/>
                </a:cubicBezTo>
                <a:cubicBezTo>
                  <a:pt x="2809404" y="2191755"/>
                  <a:pt x="2375613" y="855667"/>
                  <a:pt x="1521342" y="24338"/>
                </a:cubicBezTo>
                <a:close/>
                <a:moveTo>
                  <a:pt x="879874" y="0"/>
                </a:moveTo>
                <a:lnTo>
                  <a:pt x="1477051" y="0"/>
                </a:lnTo>
                <a:lnTo>
                  <a:pt x="1503062" y="23504"/>
                </a:lnTo>
                <a:cubicBezTo>
                  <a:pt x="2357333" y="854834"/>
                  <a:pt x="2791125" y="2190921"/>
                  <a:pt x="2723328" y="3677682"/>
                </a:cubicBezTo>
                <a:cubicBezTo>
                  <a:pt x="2659574" y="5075773"/>
                  <a:pt x="1720332" y="5691822"/>
                  <a:pt x="758003" y="6450578"/>
                </a:cubicBezTo>
                <a:cubicBezTo>
                  <a:pt x="582758" y="6588754"/>
                  <a:pt x="409191" y="6724020"/>
                  <a:pt x="232984" y="6848540"/>
                </a:cubicBezTo>
                <a:lnTo>
                  <a:pt x="218782" y="6858000"/>
                </a:lnTo>
                <a:lnTo>
                  <a:pt x="0" y="6858000"/>
                </a:lnTo>
                <a:lnTo>
                  <a:pt x="105163" y="6785068"/>
                </a:lnTo>
                <a:cubicBezTo>
                  <a:pt x="278981" y="6657407"/>
                  <a:pt x="449608" y="6519512"/>
                  <a:pt x="621812" y="6378742"/>
                </a:cubicBezTo>
                <a:cubicBezTo>
                  <a:pt x="1567436" y="5605738"/>
                  <a:pt x="2496161" y="4971185"/>
                  <a:pt x="2496161" y="3621913"/>
                </a:cubicBezTo>
                <a:cubicBezTo>
                  <a:pt x="2496161" y="2091411"/>
                  <a:pt x="1922425" y="751075"/>
                  <a:pt x="895263" y="10445"/>
                </a:cubicBezTo>
                <a:close/>
              </a:path>
            </a:pathLst>
          </a:custGeom>
          <a:solidFill>
            <a:schemeClr val="accent4"/>
          </a:solidFill>
        </p:spPr>
        <p:txBody>
          <a:bodyPr wrap="square">
            <a:noAutofit/>
          </a:bodyPr>
          <a:lstStyle>
            <a:lvl1pPr algn="ctr">
              <a:defRPr sz="1400"/>
            </a:lvl1pPr>
          </a:lstStyle>
          <a:p>
            <a:r>
              <a:rPr lang="en-US"/>
              <a:t>Click icon to add picture</a:t>
            </a:r>
            <a:endParaRPr lang="en-US" dirty="0"/>
          </a:p>
        </p:txBody>
      </p:sp>
    </p:spTree>
    <p:extLst>
      <p:ext uri="{BB962C8B-B14F-4D97-AF65-F5344CB8AC3E}">
        <p14:creationId xmlns:p14="http://schemas.microsoft.com/office/powerpoint/2010/main" val="361648180"/>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9" name="Title 12">
            <a:extLst>
              <a:ext uri="{FF2B5EF4-FFF2-40B4-BE49-F238E27FC236}">
                <a16:creationId xmlns:a16="http://schemas.microsoft.com/office/drawing/2014/main" id="{13E521F8-83B3-D46A-1B27-32CCFD64FE19}"/>
              </a:ext>
            </a:extLst>
          </p:cNvPr>
          <p:cNvSpPr>
            <a:spLocks noGrp="1"/>
          </p:cNvSpPr>
          <p:nvPr>
            <p:ph type="title" hasCustomPrompt="1"/>
          </p:nvPr>
        </p:nvSpPr>
        <p:spPr>
          <a:xfrm>
            <a:off x="681038" y="1014288"/>
            <a:ext cx="4980672" cy="2267614"/>
          </a:xfrm>
        </p:spPr>
        <p:txBody>
          <a:bodyPr anchor="t"/>
          <a:lstStyle>
            <a:lvl1pPr>
              <a:lnSpc>
                <a:spcPct val="100000"/>
              </a:lnSpc>
              <a:defRPr/>
            </a:lvl1pPr>
          </a:lstStyle>
          <a:p>
            <a:r>
              <a:rPr lang="en-US" sz="3200" dirty="0">
                <a:solidFill>
                  <a:schemeClr val="tx1">
                    <a:lumMod val="75000"/>
                    <a:lumOff val="25000"/>
                  </a:schemeClr>
                </a:solidFill>
              </a:rPr>
              <a:t>Click to add title</a:t>
            </a:r>
            <a:endParaRPr lang="en-US" dirty="0"/>
          </a:p>
        </p:txBody>
      </p:sp>
      <p:sp>
        <p:nvSpPr>
          <p:cNvPr id="13" name="Content Placeholder 3">
            <a:extLst>
              <a:ext uri="{FF2B5EF4-FFF2-40B4-BE49-F238E27FC236}">
                <a16:creationId xmlns:a16="http://schemas.microsoft.com/office/drawing/2014/main" id="{17A1D8F1-CFCC-49C3-4874-06E9B176FF30}"/>
              </a:ext>
            </a:extLst>
          </p:cNvPr>
          <p:cNvSpPr>
            <a:spLocks noGrp="1"/>
          </p:cNvSpPr>
          <p:nvPr>
            <p:ph sz="half" idx="2" hasCustomPrompt="1"/>
          </p:nvPr>
        </p:nvSpPr>
        <p:spPr>
          <a:xfrm>
            <a:off x="681038" y="3499346"/>
            <a:ext cx="4980672" cy="2453700"/>
          </a:xfrm>
        </p:spPr>
        <p:txBody>
          <a:bodyPr>
            <a:noAutofit/>
          </a:bodyPr>
          <a:lstStyle>
            <a:lvl1pPr marL="342900" indent="-342900">
              <a:buFont typeface="+mj-lt"/>
              <a:buAutoNum type="arabicPeriod"/>
              <a:defRPr sz="1800"/>
            </a:lvl1pPr>
            <a:lvl2pPr marL="342900" indent="-342900">
              <a:buFont typeface="+mj-lt"/>
              <a:buAutoNum type="alphaLcPeriod"/>
              <a:defRPr sz="1800"/>
            </a:lvl2pPr>
            <a:lvl3pPr marL="914400" indent="-342900">
              <a:buFont typeface="+mj-lt"/>
              <a:buAutoNum type="arabicParenR"/>
              <a:defRPr sz="1800"/>
            </a:lvl3pPr>
            <a:lvl4pPr marL="1371600" indent="-342900">
              <a:buFont typeface="+mj-lt"/>
              <a:buAutoNum type="alphaLcParenR"/>
              <a:defRPr sz="1800"/>
            </a:lvl4pPr>
            <a:lvl5pPr marL="1828800" indent="-342900">
              <a:buFont typeface="+mj-lt"/>
              <a:buAutoNum type="romanLcPeriod"/>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5">
            <a:extLst>
              <a:ext uri="{FF2B5EF4-FFF2-40B4-BE49-F238E27FC236}">
                <a16:creationId xmlns:a16="http://schemas.microsoft.com/office/drawing/2014/main" id="{E31E947A-6261-6154-651C-64D04F442074}"/>
              </a:ext>
            </a:extLst>
          </p:cNvPr>
          <p:cNvSpPr>
            <a:spLocks noGrp="1"/>
          </p:cNvSpPr>
          <p:nvPr>
            <p:ph sz="quarter" idx="4" hasCustomPrompt="1"/>
          </p:nvPr>
        </p:nvSpPr>
        <p:spPr>
          <a:xfrm>
            <a:off x="5859780" y="1014288"/>
            <a:ext cx="5651181" cy="4938758"/>
          </a:xfrm>
        </p:spPr>
        <p:txBody>
          <a:bodyPr anchor="b">
            <a:normAutofit/>
          </a:bodyPr>
          <a:lstStyle>
            <a:lvl1pPr marL="0" indent="0">
              <a:buFont typeface="Arial" panose="020B0604020202020204" pitchFamily="34" charset="0"/>
              <a:buNone/>
              <a:defRPr sz="1800"/>
            </a:lvl1pPr>
            <a:lvl2pPr marL="285750" indent="-285750">
              <a:buFont typeface="Arial" panose="020B0604020202020204" pitchFamily="34" charset="0"/>
              <a:buChar char="•"/>
              <a:defRPr sz="1800"/>
            </a:lvl2pPr>
            <a:lvl3pPr marL="914400" indent="-285750">
              <a:buFont typeface="Meiryo" panose="020B0604030504040204" pitchFamily="34" charset="-128"/>
              <a:buChar char="–"/>
              <a:defRPr sz="1800"/>
            </a:lvl3pPr>
            <a:lvl4pPr marL="1371600" indent="-285750">
              <a:buFont typeface="Meiryo" panose="020B0604030504040204" pitchFamily="34" charset="-128"/>
              <a:buChar char="–"/>
              <a:defRPr sz="1800"/>
            </a:lvl4pPr>
            <a:lvl5pPr marL="1828800" indent="-285750">
              <a:buFont typeface="Meiryo" panose="020B0604030504040204" pitchFamily="34" charset="-128"/>
              <a:buChar char="–"/>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Freeform: Shape 15">
            <a:extLst>
              <a:ext uri="{FF2B5EF4-FFF2-40B4-BE49-F238E27FC236}">
                <a16:creationId xmlns:a16="http://schemas.microsoft.com/office/drawing/2014/main" id="{5F8EE83F-071C-ABC6-0507-321397495B53}"/>
              </a:ext>
              <a:ext uri="{C183D7F6-B498-43B3-948B-1728B52AA6E4}">
                <adec:decorative xmlns:adec="http://schemas.microsoft.com/office/drawing/2017/decorative" val="1"/>
              </a:ext>
            </a:extLst>
          </p:cNvPr>
          <p:cNvSpPr/>
          <p:nvPr userDrawn="1"/>
        </p:nvSpPr>
        <p:spPr>
          <a:xfrm rot="7684585">
            <a:off x="10477325" y="-112329"/>
            <a:ext cx="888696" cy="845489"/>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7" name="Freeform: Shape 16">
            <a:extLst>
              <a:ext uri="{FF2B5EF4-FFF2-40B4-BE49-F238E27FC236}">
                <a16:creationId xmlns:a16="http://schemas.microsoft.com/office/drawing/2014/main" id="{DC945BD7-A7FF-B8CB-BEE0-6B700765EB04}"/>
              </a:ext>
              <a:ext uri="{C183D7F6-B498-43B3-948B-1728B52AA6E4}">
                <adec:decorative xmlns:adec="http://schemas.microsoft.com/office/drawing/2017/decorative" val="1"/>
              </a:ext>
            </a:extLst>
          </p:cNvPr>
          <p:cNvSpPr/>
          <p:nvPr userDrawn="1"/>
        </p:nvSpPr>
        <p:spPr>
          <a:xfrm rot="7684585">
            <a:off x="10443520" y="-146205"/>
            <a:ext cx="956307" cy="91324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1" name="Freeform: Shape 20">
            <a:extLst>
              <a:ext uri="{FF2B5EF4-FFF2-40B4-BE49-F238E27FC236}">
                <a16:creationId xmlns:a16="http://schemas.microsoft.com/office/drawing/2014/main" id="{E618DFAC-77B9-BC08-65E0-69740384CE95}"/>
              </a:ext>
              <a:ext uri="{C183D7F6-B498-43B3-948B-1728B52AA6E4}">
                <adec:decorative xmlns:adec="http://schemas.microsoft.com/office/drawing/2017/decorative" val="1"/>
              </a:ext>
            </a:extLst>
          </p:cNvPr>
          <p:cNvSpPr/>
          <p:nvPr userDrawn="1"/>
        </p:nvSpPr>
        <p:spPr>
          <a:xfrm rot="7684585">
            <a:off x="10516156" y="-67275"/>
            <a:ext cx="811034" cy="755381"/>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2" name="Freeform: Shape 21">
            <a:extLst>
              <a:ext uri="{FF2B5EF4-FFF2-40B4-BE49-F238E27FC236}">
                <a16:creationId xmlns:a16="http://schemas.microsoft.com/office/drawing/2014/main" id="{48296844-8339-EDA7-19BF-2C357711C093}"/>
              </a:ext>
              <a:ext uri="{C183D7F6-B498-43B3-948B-1728B52AA6E4}">
                <adec:decorative xmlns:adec="http://schemas.microsoft.com/office/drawing/2017/decorative" val="1"/>
              </a:ext>
            </a:extLst>
          </p:cNvPr>
          <p:cNvSpPr/>
          <p:nvPr userDrawn="1"/>
        </p:nvSpPr>
        <p:spPr>
          <a:xfrm rot="7684585">
            <a:off x="10570396" y="-29948"/>
            <a:ext cx="702554" cy="680727"/>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2" cstate="print">
              <a:duotone>
                <a:prstClr val="black"/>
                <a:schemeClr val="accent6">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3" name="Freeform: Shape 22">
            <a:extLst>
              <a:ext uri="{FF2B5EF4-FFF2-40B4-BE49-F238E27FC236}">
                <a16:creationId xmlns:a16="http://schemas.microsoft.com/office/drawing/2014/main" id="{DAB07B07-F645-F92C-3826-8B5C34AB4F53}"/>
              </a:ext>
              <a:ext uri="{C183D7F6-B498-43B3-948B-1728B52AA6E4}">
                <adec:decorative xmlns:adec="http://schemas.microsoft.com/office/drawing/2017/decorative" val="1"/>
              </a:ext>
            </a:extLst>
          </p:cNvPr>
          <p:cNvSpPr/>
          <p:nvPr userDrawn="1"/>
        </p:nvSpPr>
        <p:spPr>
          <a:xfrm rot="1841628">
            <a:off x="11354252" y="431135"/>
            <a:ext cx="1212988" cy="1154015"/>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4" name="Freeform: Shape 23">
            <a:extLst>
              <a:ext uri="{FF2B5EF4-FFF2-40B4-BE49-F238E27FC236}">
                <a16:creationId xmlns:a16="http://schemas.microsoft.com/office/drawing/2014/main" id="{A0D9CF31-0B63-851F-5AE7-DA8F677592C0}"/>
              </a:ext>
              <a:ext uri="{C183D7F6-B498-43B3-948B-1728B52AA6E4}">
                <adec:decorative xmlns:adec="http://schemas.microsoft.com/office/drawing/2017/decorative" val="1"/>
              </a:ext>
            </a:extLst>
          </p:cNvPr>
          <p:cNvSpPr/>
          <p:nvPr userDrawn="1"/>
        </p:nvSpPr>
        <p:spPr>
          <a:xfrm rot="1841628">
            <a:off x="11308110" y="384897"/>
            <a:ext cx="1305272" cy="124649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5" name="Freeform: Shape 24">
            <a:extLst>
              <a:ext uri="{FF2B5EF4-FFF2-40B4-BE49-F238E27FC236}">
                <a16:creationId xmlns:a16="http://schemas.microsoft.com/office/drawing/2014/main" id="{A3FD6EFE-9F27-4298-EE90-5C5E6E955BDC}"/>
              </a:ext>
              <a:ext uri="{C183D7F6-B498-43B3-948B-1728B52AA6E4}">
                <adec:decorative xmlns:adec="http://schemas.microsoft.com/office/drawing/2017/decorative" val="1"/>
              </a:ext>
            </a:extLst>
          </p:cNvPr>
          <p:cNvSpPr/>
          <p:nvPr userDrawn="1"/>
        </p:nvSpPr>
        <p:spPr>
          <a:xfrm rot="1841628">
            <a:off x="11407252" y="492629"/>
            <a:ext cx="1106988" cy="1031027"/>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6" name="Freeform: Shape 25">
            <a:extLst>
              <a:ext uri="{FF2B5EF4-FFF2-40B4-BE49-F238E27FC236}">
                <a16:creationId xmlns:a16="http://schemas.microsoft.com/office/drawing/2014/main" id="{A3965657-4507-63A6-DADF-85647E699670}"/>
              </a:ext>
              <a:ext uri="{C183D7F6-B498-43B3-948B-1728B52AA6E4}">
                <adec:decorative xmlns:adec="http://schemas.microsoft.com/office/drawing/2017/decorative" val="1"/>
              </a:ext>
            </a:extLst>
          </p:cNvPr>
          <p:cNvSpPr/>
          <p:nvPr userDrawn="1"/>
        </p:nvSpPr>
        <p:spPr>
          <a:xfrm rot="1841628">
            <a:off x="11481286" y="543577"/>
            <a:ext cx="958921" cy="929130"/>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3" cstate="print">
              <a:duotone>
                <a:prstClr val="black"/>
                <a:schemeClr val="accent4">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BCC376E7-CED4-8E4E-6D65-A5F9C033EDF8}"/>
              </a:ext>
              <a:ext uri="{C183D7F6-B498-43B3-948B-1728B52AA6E4}">
                <adec:decorative xmlns:adec="http://schemas.microsoft.com/office/drawing/2017/decorative" val="1"/>
              </a:ext>
            </a:extLst>
          </p:cNvPr>
          <p:cNvSpPr/>
          <p:nvPr userDrawn="1"/>
        </p:nvSpPr>
        <p:spPr>
          <a:xfrm rot="7684585">
            <a:off x="-437675" y="653223"/>
            <a:ext cx="888696" cy="845489"/>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0" name="Freeform: Shape 29">
            <a:extLst>
              <a:ext uri="{FF2B5EF4-FFF2-40B4-BE49-F238E27FC236}">
                <a16:creationId xmlns:a16="http://schemas.microsoft.com/office/drawing/2014/main" id="{3D5B913C-C9F4-F4FA-638D-CDA51FF3F615}"/>
              </a:ext>
              <a:ext uri="{C183D7F6-B498-43B3-948B-1728B52AA6E4}">
                <adec:decorative xmlns:adec="http://schemas.microsoft.com/office/drawing/2017/decorative" val="1"/>
              </a:ext>
            </a:extLst>
          </p:cNvPr>
          <p:cNvSpPr/>
          <p:nvPr userDrawn="1"/>
        </p:nvSpPr>
        <p:spPr>
          <a:xfrm rot="7684585">
            <a:off x="-471480" y="619347"/>
            <a:ext cx="956307" cy="91324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1" name="Freeform: Shape 30">
            <a:extLst>
              <a:ext uri="{FF2B5EF4-FFF2-40B4-BE49-F238E27FC236}">
                <a16:creationId xmlns:a16="http://schemas.microsoft.com/office/drawing/2014/main" id="{64C67F56-A32D-3E7A-E0B7-6A4B01FDBBAA}"/>
              </a:ext>
              <a:ext uri="{C183D7F6-B498-43B3-948B-1728B52AA6E4}">
                <adec:decorative xmlns:adec="http://schemas.microsoft.com/office/drawing/2017/decorative" val="1"/>
              </a:ext>
            </a:extLst>
          </p:cNvPr>
          <p:cNvSpPr/>
          <p:nvPr userDrawn="1"/>
        </p:nvSpPr>
        <p:spPr>
          <a:xfrm rot="7684585">
            <a:off x="-398844" y="698277"/>
            <a:ext cx="811034" cy="755381"/>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2" name="Freeform: Shape 31">
            <a:extLst>
              <a:ext uri="{FF2B5EF4-FFF2-40B4-BE49-F238E27FC236}">
                <a16:creationId xmlns:a16="http://schemas.microsoft.com/office/drawing/2014/main" id="{42B9A980-0889-05D0-3467-4F6C9F6911DF}"/>
              </a:ext>
              <a:ext uri="{C183D7F6-B498-43B3-948B-1728B52AA6E4}">
                <adec:decorative xmlns:adec="http://schemas.microsoft.com/office/drawing/2017/decorative" val="1"/>
              </a:ext>
            </a:extLst>
          </p:cNvPr>
          <p:cNvSpPr/>
          <p:nvPr userDrawn="1"/>
        </p:nvSpPr>
        <p:spPr>
          <a:xfrm rot="7684585">
            <a:off x="-344604" y="735604"/>
            <a:ext cx="702554" cy="680727"/>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2" cstate="print">
              <a:duotone>
                <a:schemeClr val="accent3">
                  <a:shade val="45000"/>
                  <a:satMod val="135000"/>
                </a:schemeClr>
                <a:prstClr val="white"/>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Date Placeholder 3">
            <a:extLst>
              <a:ext uri="{FF2B5EF4-FFF2-40B4-BE49-F238E27FC236}">
                <a16:creationId xmlns:a16="http://schemas.microsoft.com/office/drawing/2014/main" id="{ACBE71E2-3146-CE7B-E143-C9A55ABDF2B9}"/>
              </a:ext>
            </a:extLst>
          </p:cNvPr>
          <p:cNvSpPr>
            <a:spLocks noGrp="1"/>
          </p:cNvSpPr>
          <p:nvPr>
            <p:ph type="dt" sz="half" idx="10"/>
          </p:nvPr>
        </p:nvSpPr>
        <p:spPr>
          <a:xfrm>
            <a:off x="681039" y="6170491"/>
            <a:ext cx="2405062" cy="457200"/>
          </a:xfrm>
          <a:prstGeom prst="rect">
            <a:avLst/>
          </a:prstGeom>
        </p:spPr>
        <p:txBody>
          <a:bodyPr vert="horz" lIns="109728" tIns="109728" rIns="109728" bIns="91440" rtlCol="0" anchor="ctr"/>
          <a:lstStyle>
            <a:lvl1pPr algn="l">
              <a:defRPr sz="1100" spc="0" baseline="0">
                <a:solidFill>
                  <a:schemeClr val="tx1">
                    <a:lumMod val="75000"/>
                    <a:lumOff val="25000"/>
                  </a:schemeClr>
                </a:solidFill>
                <a:latin typeface="+mj-lt"/>
              </a:defRPr>
            </a:lvl1pPr>
          </a:lstStyle>
          <a:p>
            <a:r>
              <a:rPr lang="en-US" dirty="0"/>
              <a:t>2/3/20XX</a:t>
            </a:r>
          </a:p>
        </p:txBody>
      </p:sp>
      <p:sp>
        <p:nvSpPr>
          <p:cNvPr id="34" name="Footer Placeholder 4">
            <a:extLst>
              <a:ext uri="{FF2B5EF4-FFF2-40B4-BE49-F238E27FC236}">
                <a16:creationId xmlns:a16="http://schemas.microsoft.com/office/drawing/2014/main" id="{87E67E76-FFB5-50C5-FF6A-E58B5C5E9CD0}"/>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sz="1100" cap="all" spc="0" baseline="0">
                <a:solidFill>
                  <a:schemeClr val="tx1">
                    <a:lumMod val="75000"/>
                    <a:lumOff val="25000"/>
                  </a:schemeClr>
                </a:solidFill>
                <a:latin typeface="+mj-lt"/>
              </a:defRPr>
            </a:lvl1pPr>
          </a:lstStyle>
          <a:p>
            <a:pPr algn="ctr"/>
            <a:r>
              <a:rPr lang="en-US" dirty="0"/>
              <a:t>Presentation Title</a:t>
            </a:r>
          </a:p>
        </p:txBody>
      </p:sp>
      <p:sp>
        <p:nvSpPr>
          <p:cNvPr id="35" name="Slide Number Placeholder 5">
            <a:extLst>
              <a:ext uri="{FF2B5EF4-FFF2-40B4-BE49-F238E27FC236}">
                <a16:creationId xmlns:a16="http://schemas.microsoft.com/office/drawing/2014/main" id="{98410436-9061-8BE1-1DB8-6FB357957092}"/>
              </a:ext>
            </a:extLst>
          </p:cNvPr>
          <p:cNvSpPr>
            <a:spLocks noGrp="1"/>
          </p:cNvSpPr>
          <p:nvPr>
            <p:ph type="sldNum" sz="quarter" idx="11"/>
          </p:nvPr>
        </p:nvSpPr>
        <p:spPr>
          <a:xfrm>
            <a:off x="9105900" y="6170490"/>
            <a:ext cx="2405062"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
        <p:nvSpPr>
          <p:cNvPr id="36" name="Freeform: Shape 35">
            <a:extLst>
              <a:ext uri="{FF2B5EF4-FFF2-40B4-BE49-F238E27FC236}">
                <a16:creationId xmlns:a16="http://schemas.microsoft.com/office/drawing/2014/main" id="{F35E0A7A-102F-55C8-7283-8F09BF36C28B}"/>
              </a:ext>
              <a:ext uri="{C183D7F6-B498-43B3-948B-1728B52AA6E4}">
                <adec:decorative xmlns:adec="http://schemas.microsoft.com/office/drawing/2017/decorative" val="1"/>
              </a:ext>
            </a:extLst>
          </p:cNvPr>
          <p:cNvSpPr/>
          <p:nvPr userDrawn="1"/>
        </p:nvSpPr>
        <p:spPr>
          <a:xfrm rot="1841628">
            <a:off x="3504643" y="-541126"/>
            <a:ext cx="1212988" cy="1154015"/>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7" name="Freeform: Shape 36">
            <a:extLst>
              <a:ext uri="{FF2B5EF4-FFF2-40B4-BE49-F238E27FC236}">
                <a16:creationId xmlns:a16="http://schemas.microsoft.com/office/drawing/2014/main" id="{C4B8D0F3-E033-9691-B7E1-8D5D45A71479}"/>
              </a:ext>
              <a:ext uri="{C183D7F6-B498-43B3-948B-1728B52AA6E4}">
                <adec:decorative xmlns:adec="http://schemas.microsoft.com/office/drawing/2017/decorative" val="1"/>
              </a:ext>
            </a:extLst>
          </p:cNvPr>
          <p:cNvSpPr/>
          <p:nvPr userDrawn="1"/>
        </p:nvSpPr>
        <p:spPr>
          <a:xfrm rot="1841628">
            <a:off x="3458501" y="-587364"/>
            <a:ext cx="1305272" cy="1246491"/>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8" name="Freeform: Shape 37">
            <a:extLst>
              <a:ext uri="{FF2B5EF4-FFF2-40B4-BE49-F238E27FC236}">
                <a16:creationId xmlns:a16="http://schemas.microsoft.com/office/drawing/2014/main" id="{362131FA-FC90-4A47-187E-64BCE443882D}"/>
              </a:ext>
              <a:ext uri="{C183D7F6-B498-43B3-948B-1728B52AA6E4}">
                <adec:decorative xmlns:adec="http://schemas.microsoft.com/office/drawing/2017/decorative" val="1"/>
              </a:ext>
            </a:extLst>
          </p:cNvPr>
          <p:cNvSpPr/>
          <p:nvPr userDrawn="1"/>
        </p:nvSpPr>
        <p:spPr>
          <a:xfrm rot="1841628">
            <a:off x="3557643" y="-479632"/>
            <a:ext cx="1106988" cy="1031027"/>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9" name="Freeform: Shape 38">
            <a:extLst>
              <a:ext uri="{FF2B5EF4-FFF2-40B4-BE49-F238E27FC236}">
                <a16:creationId xmlns:a16="http://schemas.microsoft.com/office/drawing/2014/main" id="{B3416236-7985-B152-0924-0AC79CD101C5}"/>
              </a:ext>
              <a:ext uri="{C183D7F6-B498-43B3-948B-1728B52AA6E4}">
                <adec:decorative xmlns:adec="http://schemas.microsoft.com/office/drawing/2017/decorative" val="1"/>
              </a:ext>
            </a:extLst>
          </p:cNvPr>
          <p:cNvSpPr/>
          <p:nvPr userDrawn="1"/>
        </p:nvSpPr>
        <p:spPr>
          <a:xfrm rot="1841628">
            <a:off x="3631677" y="-428684"/>
            <a:ext cx="958921" cy="929130"/>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3" cstate="print">
              <a:duotone>
                <a:prstClr val="black"/>
                <a:schemeClr val="accent3">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2140483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Introduction 2">
    <p:spTree>
      <p:nvGrpSpPr>
        <p:cNvPr id="1" name=""/>
        <p:cNvGrpSpPr/>
        <p:nvPr/>
      </p:nvGrpSpPr>
      <p:grpSpPr>
        <a:xfrm>
          <a:off x="0" y="0"/>
          <a:ext cx="0" cy="0"/>
          <a:chOff x="0" y="0"/>
          <a:chExt cx="0" cy="0"/>
        </a:xfrm>
      </p:grpSpPr>
      <p:sp>
        <p:nvSpPr>
          <p:cNvPr id="70" name="Title 1">
            <a:extLst>
              <a:ext uri="{FF2B5EF4-FFF2-40B4-BE49-F238E27FC236}">
                <a16:creationId xmlns:a16="http://schemas.microsoft.com/office/drawing/2014/main" id="{C3501222-3F13-4879-ABD3-E175AC9CE89A}"/>
              </a:ext>
            </a:extLst>
          </p:cNvPr>
          <p:cNvSpPr>
            <a:spLocks noGrp="1"/>
          </p:cNvSpPr>
          <p:nvPr>
            <p:ph type="title" hasCustomPrompt="1"/>
          </p:nvPr>
        </p:nvSpPr>
        <p:spPr>
          <a:xfrm>
            <a:off x="6642099" y="1085366"/>
            <a:ext cx="4855375" cy="2809766"/>
          </a:xfrm>
        </p:spPr>
        <p:txBody>
          <a:bodyPr anchor="b"/>
          <a:lstStyle>
            <a:lvl1pPr>
              <a:lnSpc>
                <a:spcPct val="100000"/>
              </a:lnSpc>
              <a:defRPr/>
            </a:lvl1pPr>
          </a:lstStyle>
          <a:p>
            <a:r>
              <a:rPr lang="en-US" sz="3200" dirty="0">
                <a:solidFill>
                  <a:schemeClr val="tx1">
                    <a:lumMod val="75000"/>
                    <a:lumOff val="25000"/>
                  </a:schemeClr>
                </a:solidFill>
              </a:rPr>
              <a:t>Click to add title</a:t>
            </a:r>
            <a:endParaRPr lang="en-US" dirty="0"/>
          </a:p>
        </p:txBody>
      </p:sp>
      <p:sp>
        <p:nvSpPr>
          <p:cNvPr id="71" name="Freeform: Shape 70">
            <a:extLst>
              <a:ext uri="{FF2B5EF4-FFF2-40B4-BE49-F238E27FC236}">
                <a16:creationId xmlns:a16="http://schemas.microsoft.com/office/drawing/2014/main" id="{D130A797-4ADE-4B76-A524-71E3EFEFD9BA}"/>
              </a:ext>
              <a:ext uri="{C183D7F6-B498-43B3-948B-1728B52AA6E4}">
                <adec:decorative xmlns:adec="http://schemas.microsoft.com/office/drawing/2017/decorative" val="1"/>
              </a:ext>
            </a:extLst>
          </p:cNvPr>
          <p:cNvSpPr/>
          <p:nvPr userDrawn="1"/>
        </p:nvSpPr>
        <p:spPr>
          <a:xfrm>
            <a:off x="389616" y="3699058"/>
            <a:ext cx="3957664" cy="3172277"/>
          </a:xfrm>
          <a:custGeom>
            <a:avLst/>
            <a:gdLst>
              <a:gd name="connsiteX0" fmla="*/ 2048049 w 3957664"/>
              <a:gd name="connsiteY0" fmla="*/ 0 h 3189422"/>
              <a:gd name="connsiteX1" fmla="*/ 3496843 w 3957664"/>
              <a:gd name="connsiteY1" fmla="*/ 893975 h 3189422"/>
              <a:gd name="connsiteX2" fmla="*/ 3651243 w 3957664"/>
              <a:gd name="connsiteY2" fmla="*/ 1122679 h 3189422"/>
              <a:gd name="connsiteX3" fmla="*/ 3957664 w 3957664"/>
              <a:gd name="connsiteY3" fmla="*/ 1843225 h 3189422"/>
              <a:gd name="connsiteX4" fmla="*/ 3772520 w 3957664"/>
              <a:gd name="connsiteY4" fmla="*/ 2619224 h 3189422"/>
              <a:gd name="connsiteX5" fmla="*/ 3417035 w 3957664"/>
              <a:gd name="connsiteY5" fmla="*/ 3133103 h 3189422"/>
              <a:gd name="connsiteX6" fmla="*/ 3359909 w 3957664"/>
              <a:gd name="connsiteY6" fmla="*/ 3189422 h 3189422"/>
              <a:gd name="connsiteX7" fmla="*/ 355401 w 3957664"/>
              <a:gd name="connsiteY7" fmla="*/ 3189422 h 3189422"/>
              <a:gd name="connsiteX8" fmla="*/ 263882 w 3957664"/>
              <a:gd name="connsiteY8" fmla="*/ 3030079 h 3189422"/>
              <a:gd name="connsiteX9" fmla="*/ 0 w 3957664"/>
              <a:gd name="connsiteY9" fmla="*/ 1843225 h 3189422"/>
              <a:gd name="connsiteX10" fmla="*/ 205612 w 3957664"/>
              <a:gd name="connsiteY10" fmla="*/ 1230099 h 3189422"/>
              <a:gd name="connsiteX11" fmla="*/ 814378 w 3957664"/>
              <a:gd name="connsiteY11" fmla="*/ 659189 h 3189422"/>
              <a:gd name="connsiteX12" fmla="*/ 948225 w 3957664"/>
              <a:gd name="connsiteY12" fmla="*/ 549980 h 3189422"/>
              <a:gd name="connsiteX13" fmla="*/ 2048049 w 3957664"/>
              <a:gd name="connsiteY13" fmla="*/ 0 h 3189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57664" h="3189422">
                <a:moveTo>
                  <a:pt x="2048049" y="0"/>
                </a:moveTo>
                <a:cubicBezTo>
                  <a:pt x="2659874" y="0"/>
                  <a:pt x="3093177" y="267343"/>
                  <a:pt x="3496843" y="893975"/>
                </a:cubicBezTo>
                <a:cubicBezTo>
                  <a:pt x="3549668" y="975994"/>
                  <a:pt x="3601305" y="1050587"/>
                  <a:pt x="3651243" y="1122679"/>
                </a:cubicBezTo>
                <a:cubicBezTo>
                  <a:pt x="3858213" y="1421594"/>
                  <a:pt x="3957664" y="1577044"/>
                  <a:pt x="3957664" y="1843225"/>
                </a:cubicBezTo>
                <a:cubicBezTo>
                  <a:pt x="3957664" y="2107525"/>
                  <a:pt x="3895327" y="2368608"/>
                  <a:pt x="3772520" y="2619224"/>
                </a:cubicBezTo>
                <a:cubicBezTo>
                  <a:pt x="3682390" y="2803096"/>
                  <a:pt x="3563214" y="2975293"/>
                  <a:pt x="3417035" y="3133103"/>
                </a:cubicBezTo>
                <a:lnTo>
                  <a:pt x="3359909" y="3189422"/>
                </a:lnTo>
                <a:lnTo>
                  <a:pt x="355401" y="3189422"/>
                </a:lnTo>
                <a:lnTo>
                  <a:pt x="263882" y="3030079"/>
                </a:lnTo>
                <a:cubicBezTo>
                  <a:pt x="92200" y="2695464"/>
                  <a:pt x="0" y="2286098"/>
                  <a:pt x="0" y="1843225"/>
                </a:cubicBezTo>
                <a:cubicBezTo>
                  <a:pt x="0" y="1607633"/>
                  <a:pt x="63442" y="1418552"/>
                  <a:pt x="205612" y="1230099"/>
                </a:cubicBezTo>
                <a:cubicBezTo>
                  <a:pt x="354321" y="1032967"/>
                  <a:pt x="577768" y="851400"/>
                  <a:pt x="814378" y="659189"/>
                </a:cubicBezTo>
                <a:cubicBezTo>
                  <a:pt x="858032" y="623770"/>
                  <a:pt x="903129" y="587098"/>
                  <a:pt x="948225" y="549980"/>
                </a:cubicBezTo>
                <a:cubicBezTo>
                  <a:pt x="1351891" y="217791"/>
                  <a:pt x="1646508" y="0"/>
                  <a:pt x="2048049"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2" name="Freeform: Shape 71">
            <a:extLst>
              <a:ext uri="{FF2B5EF4-FFF2-40B4-BE49-F238E27FC236}">
                <a16:creationId xmlns:a16="http://schemas.microsoft.com/office/drawing/2014/main" id="{8F62D565-3FCF-4F30-BF43-A5BA7175D60C}"/>
              </a:ext>
              <a:ext uri="{C183D7F6-B498-43B3-948B-1728B52AA6E4}">
                <adec:decorative xmlns:adec="http://schemas.microsoft.com/office/drawing/2017/decorative" val="1"/>
              </a:ext>
            </a:extLst>
          </p:cNvPr>
          <p:cNvSpPr/>
          <p:nvPr userDrawn="1"/>
        </p:nvSpPr>
        <p:spPr>
          <a:xfrm>
            <a:off x="-15240" y="-15240"/>
            <a:ext cx="2996705" cy="3945518"/>
          </a:xfrm>
          <a:custGeom>
            <a:avLst/>
            <a:gdLst>
              <a:gd name="connsiteX0" fmla="*/ 0 w 2943938"/>
              <a:gd name="connsiteY0" fmla="*/ 0 h 3856970"/>
              <a:gd name="connsiteX1" fmla="*/ 2330196 w 2943938"/>
              <a:gd name="connsiteY1" fmla="*/ 0 h 3856970"/>
              <a:gd name="connsiteX2" fmla="*/ 2432846 w 2943938"/>
              <a:gd name="connsiteY2" fmla="*/ 201819 h 3856970"/>
              <a:gd name="connsiteX3" fmla="*/ 2529757 w 2943938"/>
              <a:gd name="connsiteY3" fmla="*/ 393271 h 3856970"/>
              <a:gd name="connsiteX4" fmla="*/ 2920427 w 2943938"/>
              <a:gd name="connsiteY4" fmla="*/ 1886722 h 3856970"/>
              <a:gd name="connsiteX5" fmla="*/ 1545251 w 2943938"/>
              <a:gd name="connsiteY5" fmla="*/ 3482689 h 3856970"/>
              <a:gd name="connsiteX6" fmla="*/ 1242892 w 2943938"/>
              <a:gd name="connsiteY6" fmla="*/ 3622158 h 3856970"/>
              <a:gd name="connsiteX7" fmla="*/ 331469 w 2943938"/>
              <a:gd name="connsiteY7" fmla="*/ 3837762 h 3856970"/>
              <a:gd name="connsiteX8" fmla="*/ 103513 w 2943938"/>
              <a:gd name="connsiteY8" fmla="*/ 3777951 h 3856970"/>
              <a:gd name="connsiteX9" fmla="*/ 0 w 2943938"/>
              <a:gd name="connsiteY9" fmla="*/ 3736526 h 3856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43938" h="3856970">
                <a:moveTo>
                  <a:pt x="0" y="0"/>
                </a:moveTo>
                <a:lnTo>
                  <a:pt x="2330196" y="0"/>
                </a:lnTo>
                <a:lnTo>
                  <a:pt x="2432846" y="201819"/>
                </a:lnTo>
                <a:cubicBezTo>
                  <a:pt x="2464222" y="264214"/>
                  <a:pt x="2496729" y="328691"/>
                  <a:pt x="2529757" y="393271"/>
                </a:cubicBezTo>
                <a:cubicBezTo>
                  <a:pt x="2825326" y="971312"/>
                  <a:pt x="3012255" y="1387540"/>
                  <a:pt x="2920427" y="1886722"/>
                </a:cubicBezTo>
                <a:cubicBezTo>
                  <a:pt x="2780510" y="2647319"/>
                  <a:pt x="2369254" y="3124645"/>
                  <a:pt x="1545251" y="3482689"/>
                </a:cubicBezTo>
                <a:cubicBezTo>
                  <a:pt x="1437401" y="3529541"/>
                  <a:pt x="1338491" y="3576618"/>
                  <a:pt x="1242892" y="3622158"/>
                </a:cubicBezTo>
                <a:cubicBezTo>
                  <a:pt x="846531" y="3810872"/>
                  <a:pt x="642275" y="3898836"/>
                  <a:pt x="331469" y="3837762"/>
                </a:cubicBezTo>
                <a:cubicBezTo>
                  <a:pt x="254316" y="3822602"/>
                  <a:pt x="178289" y="3802644"/>
                  <a:pt x="103513" y="3777951"/>
                </a:cubicBezTo>
                <a:lnTo>
                  <a:pt x="0" y="3736526"/>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3" name="Freeform: Shape 72">
            <a:extLst>
              <a:ext uri="{FF2B5EF4-FFF2-40B4-BE49-F238E27FC236}">
                <a16:creationId xmlns:a16="http://schemas.microsoft.com/office/drawing/2014/main" id="{4AA5E076-2B14-4FF7-A39D-A33BA61751D2}"/>
              </a:ext>
              <a:ext uri="{C183D7F6-B498-43B3-948B-1728B52AA6E4}">
                <adec:decorative xmlns:adec="http://schemas.microsoft.com/office/drawing/2017/decorative" val="1"/>
              </a:ext>
            </a:extLst>
          </p:cNvPr>
          <p:cNvSpPr/>
          <p:nvPr userDrawn="1"/>
        </p:nvSpPr>
        <p:spPr>
          <a:xfrm>
            <a:off x="0" y="0"/>
            <a:ext cx="2658910" cy="3413870"/>
          </a:xfrm>
          <a:custGeom>
            <a:avLst/>
            <a:gdLst>
              <a:gd name="connsiteX0" fmla="*/ 0 w 2623694"/>
              <a:gd name="connsiteY0" fmla="*/ 0 h 3356093"/>
              <a:gd name="connsiteX1" fmla="*/ 1963100 w 2623694"/>
              <a:gd name="connsiteY1" fmla="*/ 0 h 3356093"/>
              <a:gd name="connsiteX2" fmla="*/ 1971450 w 2623694"/>
              <a:gd name="connsiteY2" fmla="*/ 12938 h 3356093"/>
              <a:gd name="connsiteX3" fmla="*/ 2187660 w 2623694"/>
              <a:gd name="connsiteY3" fmla="*/ 405191 h 3356093"/>
              <a:gd name="connsiteX4" fmla="*/ 2270165 w 2623694"/>
              <a:gd name="connsiteY4" fmla="*/ 560198 h 3356093"/>
              <a:gd name="connsiteX5" fmla="*/ 2604330 w 2623694"/>
              <a:gd name="connsiteY5" fmla="*/ 1768541 h 3356093"/>
              <a:gd name="connsiteX6" fmla="*/ 1442984 w 2623694"/>
              <a:gd name="connsiteY6" fmla="*/ 3055795 h 3356093"/>
              <a:gd name="connsiteX7" fmla="*/ 1187181 w 2623694"/>
              <a:gd name="connsiteY7" fmla="*/ 3167876 h 3356093"/>
              <a:gd name="connsiteX8" fmla="*/ 415643 w 2623694"/>
              <a:gd name="connsiteY8" fmla="*/ 3340141 h 3356093"/>
              <a:gd name="connsiteX9" fmla="*/ 35506 w 2623694"/>
              <a:gd name="connsiteY9" fmla="*/ 3219446 h 3356093"/>
              <a:gd name="connsiteX10" fmla="*/ 0 w 2623694"/>
              <a:gd name="connsiteY10" fmla="*/ 3200809 h 3356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23694" h="3356093">
                <a:moveTo>
                  <a:pt x="0" y="0"/>
                </a:moveTo>
                <a:lnTo>
                  <a:pt x="1963100" y="0"/>
                </a:lnTo>
                <a:lnTo>
                  <a:pt x="1971450" y="12938"/>
                </a:lnTo>
                <a:cubicBezTo>
                  <a:pt x="2044657" y="135139"/>
                  <a:pt x="2115157" y="268262"/>
                  <a:pt x="2187660" y="405191"/>
                </a:cubicBezTo>
                <a:cubicBezTo>
                  <a:pt x="2214373" y="455709"/>
                  <a:pt x="2242048" y="507912"/>
                  <a:pt x="2270165" y="560198"/>
                </a:cubicBezTo>
                <a:cubicBezTo>
                  <a:pt x="2521781" y="1028213"/>
                  <a:pt x="2681023" y="1365157"/>
                  <a:pt x="2604330" y="1768541"/>
                </a:cubicBezTo>
                <a:cubicBezTo>
                  <a:pt x="2487472" y="2383175"/>
                  <a:pt x="2140165" y="2768170"/>
                  <a:pt x="1442984" y="3055795"/>
                </a:cubicBezTo>
                <a:cubicBezTo>
                  <a:pt x="1351733" y="3093432"/>
                  <a:pt x="1268057" y="3131272"/>
                  <a:pt x="1187181" y="3167876"/>
                </a:cubicBezTo>
                <a:cubicBezTo>
                  <a:pt x="851859" y="3319560"/>
                  <a:pt x="679039" y="3390221"/>
                  <a:pt x="415643" y="3340141"/>
                </a:cubicBezTo>
                <a:cubicBezTo>
                  <a:pt x="284874" y="3315279"/>
                  <a:pt x="157878" y="3274912"/>
                  <a:pt x="35506" y="3219446"/>
                </a:cubicBezTo>
                <a:lnTo>
                  <a:pt x="0" y="3200809"/>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4" name="Freeform: Shape 73">
            <a:extLst>
              <a:ext uri="{FF2B5EF4-FFF2-40B4-BE49-F238E27FC236}">
                <a16:creationId xmlns:a16="http://schemas.microsoft.com/office/drawing/2014/main" id="{6123B1F1-2AA9-45A3-A764-6FFA3D5A101D}"/>
              </a:ext>
              <a:ext uri="{C183D7F6-B498-43B3-948B-1728B52AA6E4}">
                <adec:decorative xmlns:adec="http://schemas.microsoft.com/office/drawing/2017/decorative" val="1"/>
              </a:ext>
            </a:extLst>
          </p:cNvPr>
          <p:cNvSpPr/>
          <p:nvPr userDrawn="1"/>
        </p:nvSpPr>
        <p:spPr>
          <a:xfrm>
            <a:off x="-15240" y="-15240"/>
            <a:ext cx="2851586" cy="3651532"/>
          </a:xfrm>
          <a:custGeom>
            <a:avLst/>
            <a:gdLst>
              <a:gd name="connsiteX0" fmla="*/ 0 w 2803183"/>
              <a:gd name="connsiteY0" fmla="*/ 0 h 3571826"/>
              <a:gd name="connsiteX1" fmla="*/ 2204260 w 2803183"/>
              <a:gd name="connsiteY1" fmla="*/ 0 h 3571826"/>
              <a:gd name="connsiteX2" fmla="*/ 2219596 w 2803183"/>
              <a:gd name="connsiteY2" fmla="*/ 27890 h 3571826"/>
              <a:gd name="connsiteX3" fmla="*/ 2335863 w 2803183"/>
              <a:gd name="connsiteY3" fmla="*/ 252934 h 3571826"/>
              <a:gd name="connsiteX4" fmla="*/ 2424807 w 2803183"/>
              <a:gd name="connsiteY4" fmla="*/ 425928 h 3571826"/>
              <a:gd name="connsiteX5" fmla="*/ 2780331 w 2803183"/>
              <a:gd name="connsiteY5" fmla="*/ 1776962 h 3571826"/>
              <a:gd name="connsiteX6" fmla="*/ 1500120 w 2803183"/>
              <a:gd name="connsiteY6" fmla="*/ 3228411 h 3571826"/>
              <a:gd name="connsiteX7" fmla="*/ 1219529 w 2803183"/>
              <a:gd name="connsiteY7" fmla="*/ 3356030 h 3571826"/>
              <a:gd name="connsiteX8" fmla="*/ 374577 w 2803183"/>
              <a:gd name="connsiteY8" fmla="*/ 3555218 h 3571826"/>
              <a:gd name="connsiteX9" fmla="*/ 163724 w 2803183"/>
              <a:gd name="connsiteY9" fmla="*/ 3502019 h 3571826"/>
              <a:gd name="connsiteX10" fmla="*/ 0 w 2803183"/>
              <a:gd name="connsiteY10" fmla="*/ 3438577 h 3571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3183" h="3571826">
                <a:moveTo>
                  <a:pt x="0" y="0"/>
                </a:moveTo>
                <a:lnTo>
                  <a:pt x="2204260" y="0"/>
                </a:lnTo>
                <a:lnTo>
                  <a:pt x="2219596" y="27890"/>
                </a:lnTo>
                <a:cubicBezTo>
                  <a:pt x="2258246" y="101175"/>
                  <a:pt x="2296785" y="176523"/>
                  <a:pt x="2335863" y="252934"/>
                </a:cubicBezTo>
                <a:cubicBezTo>
                  <a:pt x="2364658" y="309314"/>
                  <a:pt x="2394491" y="367575"/>
                  <a:pt x="2424807" y="425928"/>
                </a:cubicBezTo>
                <a:cubicBezTo>
                  <a:pt x="2696101" y="948228"/>
                  <a:pt x="2867464" y="1324430"/>
                  <a:pt x="2780331" y="1776962"/>
                </a:cubicBezTo>
                <a:cubicBezTo>
                  <a:pt x="2647567" y="2466479"/>
                  <a:pt x="2264711" y="2900581"/>
                  <a:pt x="1500120" y="3228411"/>
                </a:cubicBezTo>
                <a:cubicBezTo>
                  <a:pt x="1400046" y="3271308"/>
                  <a:pt x="1308251" y="3314372"/>
                  <a:pt x="1219529" y="3356030"/>
                </a:cubicBezTo>
                <a:cubicBezTo>
                  <a:pt x="851676" y="3528655"/>
                  <a:pt x="662152" y="3609205"/>
                  <a:pt x="374577" y="3555218"/>
                </a:cubicBezTo>
                <a:cubicBezTo>
                  <a:pt x="303192" y="3541816"/>
                  <a:pt x="232869" y="3524065"/>
                  <a:pt x="163724" y="3502019"/>
                </a:cubicBezTo>
                <a:lnTo>
                  <a:pt x="0" y="3438577"/>
                </a:ln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6" name="Freeform: Shape 75">
            <a:extLst>
              <a:ext uri="{FF2B5EF4-FFF2-40B4-BE49-F238E27FC236}">
                <a16:creationId xmlns:a16="http://schemas.microsoft.com/office/drawing/2014/main" id="{4F1BC949-2CC9-471B-B631-56A9ED6B447C}"/>
              </a:ext>
              <a:ext uri="{C183D7F6-B498-43B3-948B-1728B52AA6E4}">
                <adec:decorative xmlns:adec="http://schemas.microsoft.com/office/drawing/2017/decorative" val="1"/>
              </a:ext>
            </a:extLst>
          </p:cNvPr>
          <p:cNvSpPr/>
          <p:nvPr userDrawn="1"/>
        </p:nvSpPr>
        <p:spPr>
          <a:xfrm>
            <a:off x="3013545" y="985363"/>
            <a:ext cx="2825510" cy="2688140"/>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7" name="Freeform: Shape 76">
            <a:extLst>
              <a:ext uri="{FF2B5EF4-FFF2-40B4-BE49-F238E27FC236}">
                <a16:creationId xmlns:a16="http://schemas.microsoft.com/office/drawing/2014/main" id="{CD2D00FA-311A-45B4-BEF8-AE54AED30DA3}"/>
              </a:ext>
              <a:ext uri="{C183D7F6-B498-43B3-948B-1728B52AA6E4}">
                <adec:decorative xmlns:adec="http://schemas.microsoft.com/office/drawing/2017/decorative" val="1"/>
              </a:ext>
            </a:extLst>
          </p:cNvPr>
          <p:cNvSpPr/>
          <p:nvPr userDrawn="1"/>
        </p:nvSpPr>
        <p:spPr>
          <a:xfrm>
            <a:off x="2907418" y="885195"/>
            <a:ext cx="3040473" cy="290355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78" name="Freeform: Shape 77">
            <a:extLst>
              <a:ext uri="{FF2B5EF4-FFF2-40B4-BE49-F238E27FC236}">
                <a16:creationId xmlns:a16="http://schemas.microsoft.com/office/drawing/2014/main" id="{1B2264C6-CC03-41E5-AD74-124047B40A1A}"/>
              </a:ext>
              <a:ext uri="{C183D7F6-B498-43B3-948B-1728B52AA6E4}">
                <adec:decorative xmlns:adec="http://schemas.microsoft.com/office/drawing/2017/decorative" val="1"/>
              </a:ext>
            </a:extLst>
          </p:cNvPr>
          <p:cNvSpPr/>
          <p:nvPr userDrawn="1"/>
        </p:nvSpPr>
        <p:spPr>
          <a:xfrm>
            <a:off x="3116911" y="1112823"/>
            <a:ext cx="2578595" cy="2401654"/>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1" name="Freeform: Shape 80">
            <a:extLst>
              <a:ext uri="{FF2B5EF4-FFF2-40B4-BE49-F238E27FC236}">
                <a16:creationId xmlns:a16="http://schemas.microsoft.com/office/drawing/2014/main" id="{2DBA87A6-EC43-4D46-87BC-406D6C9C7DAA}"/>
              </a:ext>
              <a:ext uri="{C183D7F6-B498-43B3-948B-1728B52AA6E4}">
                <adec:decorative xmlns:adec="http://schemas.microsoft.com/office/drawing/2017/decorative" val="1"/>
              </a:ext>
            </a:extLst>
          </p:cNvPr>
          <p:cNvSpPr/>
          <p:nvPr userDrawn="1"/>
        </p:nvSpPr>
        <p:spPr>
          <a:xfrm>
            <a:off x="486989" y="3782543"/>
            <a:ext cx="3779450" cy="3075458"/>
          </a:xfrm>
          <a:custGeom>
            <a:avLst/>
            <a:gdLst>
              <a:gd name="connsiteX0" fmla="*/ 1955825 w 3779450"/>
              <a:gd name="connsiteY0" fmla="*/ 0 h 3105939"/>
              <a:gd name="connsiteX1" fmla="*/ 3339380 w 3779450"/>
              <a:gd name="connsiteY1" fmla="*/ 843766 h 3105939"/>
              <a:gd name="connsiteX2" fmla="*/ 3486827 w 3779450"/>
              <a:gd name="connsiteY2" fmla="*/ 1059625 h 3105939"/>
              <a:gd name="connsiteX3" fmla="*/ 3779450 w 3779450"/>
              <a:gd name="connsiteY3" fmla="*/ 1739702 h 3105939"/>
              <a:gd name="connsiteX4" fmla="*/ 3602643 w 3779450"/>
              <a:gd name="connsiteY4" fmla="*/ 2472118 h 3105939"/>
              <a:gd name="connsiteX5" fmla="*/ 3115045 w 3779450"/>
              <a:gd name="connsiteY5" fmla="*/ 3101460 h 3105939"/>
              <a:gd name="connsiteX6" fmla="*/ 3109550 w 3779450"/>
              <a:gd name="connsiteY6" fmla="*/ 3105939 h 3105939"/>
              <a:gd name="connsiteX7" fmla="*/ 408379 w 3779450"/>
              <a:gd name="connsiteY7" fmla="*/ 3105939 h 3105939"/>
              <a:gd name="connsiteX8" fmla="*/ 340244 w 3779450"/>
              <a:gd name="connsiteY8" fmla="*/ 3011749 h 3105939"/>
              <a:gd name="connsiteX9" fmla="*/ 0 w 3779450"/>
              <a:gd name="connsiteY9" fmla="*/ 1739702 h 3105939"/>
              <a:gd name="connsiteX10" fmla="*/ 196353 w 3779450"/>
              <a:gd name="connsiteY10" fmla="*/ 1161012 h 3105939"/>
              <a:gd name="connsiteX11" fmla="*/ 777707 w 3779450"/>
              <a:gd name="connsiteY11" fmla="*/ 622167 h 3105939"/>
              <a:gd name="connsiteX12" fmla="*/ 905527 w 3779450"/>
              <a:gd name="connsiteY12" fmla="*/ 519091 h 3105939"/>
              <a:gd name="connsiteX13" fmla="*/ 1955825 w 3779450"/>
              <a:gd name="connsiteY13" fmla="*/ 0 h 3105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79450" h="3105939">
                <a:moveTo>
                  <a:pt x="1955825" y="0"/>
                </a:moveTo>
                <a:cubicBezTo>
                  <a:pt x="2540099" y="0"/>
                  <a:pt x="2953891" y="252328"/>
                  <a:pt x="3339380" y="843766"/>
                </a:cubicBezTo>
                <a:cubicBezTo>
                  <a:pt x="3389826" y="921178"/>
                  <a:pt x="3439138" y="991582"/>
                  <a:pt x="3486827" y="1059625"/>
                </a:cubicBezTo>
                <a:cubicBezTo>
                  <a:pt x="3684478" y="1341752"/>
                  <a:pt x="3779450" y="1488471"/>
                  <a:pt x="3779450" y="1739702"/>
                </a:cubicBezTo>
                <a:cubicBezTo>
                  <a:pt x="3779450" y="1989158"/>
                  <a:pt x="3719920" y="2235578"/>
                  <a:pt x="3602643" y="2472118"/>
                </a:cubicBezTo>
                <a:cubicBezTo>
                  <a:pt x="3487881" y="2703511"/>
                  <a:pt x="3323808" y="2915316"/>
                  <a:pt x="3115045" y="3101460"/>
                </a:cubicBezTo>
                <a:lnTo>
                  <a:pt x="3109550" y="3105939"/>
                </a:lnTo>
                <a:lnTo>
                  <a:pt x="408379" y="3105939"/>
                </a:lnTo>
                <a:lnTo>
                  <a:pt x="340244" y="3011749"/>
                </a:lnTo>
                <a:cubicBezTo>
                  <a:pt x="119844" y="2671989"/>
                  <a:pt x="0" y="2227368"/>
                  <a:pt x="0" y="1739702"/>
                </a:cubicBezTo>
                <a:cubicBezTo>
                  <a:pt x="0" y="1517342"/>
                  <a:pt x="60585" y="1338881"/>
                  <a:pt x="196353" y="1161012"/>
                </a:cubicBezTo>
                <a:cubicBezTo>
                  <a:pt x="338366" y="974951"/>
                  <a:pt x="551751" y="803582"/>
                  <a:pt x="777707" y="622167"/>
                </a:cubicBezTo>
                <a:cubicBezTo>
                  <a:pt x="819395" y="588736"/>
                  <a:pt x="862461" y="554124"/>
                  <a:pt x="905527" y="519091"/>
                </a:cubicBezTo>
                <a:cubicBezTo>
                  <a:pt x="1291015" y="205559"/>
                  <a:pt x="1572365" y="0"/>
                  <a:pt x="1955825" y="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82" name="Freeform: Shape 81">
            <a:extLst>
              <a:ext uri="{FF2B5EF4-FFF2-40B4-BE49-F238E27FC236}">
                <a16:creationId xmlns:a16="http://schemas.microsoft.com/office/drawing/2014/main" id="{6431D197-D3D6-4ADE-A689-90E0AFF59884}"/>
              </a:ext>
              <a:ext uri="{C183D7F6-B498-43B3-948B-1728B52AA6E4}">
                <adec:decorative xmlns:adec="http://schemas.microsoft.com/office/drawing/2017/decorative" val="1"/>
              </a:ext>
            </a:extLst>
          </p:cNvPr>
          <p:cNvSpPr/>
          <p:nvPr userDrawn="1"/>
        </p:nvSpPr>
        <p:spPr>
          <a:xfrm>
            <a:off x="244132" y="3499226"/>
            <a:ext cx="4246072" cy="3372109"/>
          </a:xfrm>
          <a:custGeom>
            <a:avLst/>
            <a:gdLst>
              <a:gd name="connsiteX0" fmla="*/ 2197297 w 4246072"/>
              <a:gd name="connsiteY0" fmla="*/ 0 h 3389255"/>
              <a:gd name="connsiteX1" fmla="*/ 3751669 w 4246072"/>
              <a:gd name="connsiteY1" fmla="*/ 961057 h 3389255"/>
              <a:gd name="connsiteX2" fmla="*/ 3917321 w 4246072"/>
              <a:gd name="connsiteY2" fmla="*/ 1206923 h 3389255"/>
              <a:gd name="connsiteX3" fmla="*/ 4246072 w 4246072"/>
              <a:gd name="connsiteY3" fmla="*/ 1981537 h 3389255"/>
              <a:gd name="connsiteX4" fmla="*/ 4047436 w 4246072"/>
              <a:gd name="connsiteY4" fmla="*/ 2815766 h 3389255"/>
              <a:gd name="connsiteX5" fmla="*/ 3666046 w 4246072"/>
              <a:gd name="connsiteY5" fmla="*/ 3368206 h 3389255"/>
              <a:gd name="connsiteX6" fmla="*/ 3644738 w 4246072"/>
              <a:gd name="connsiteY6" fmla="*/ 3389255 h 3389255"/>
              <a:gd name="connsiteX7" fmla="*/ 358661 w 4246072"/>
              <a:gd name="connsiteY7" fmla="*/ 3389255 h 3389255"/>
              <a:gd name="connsiteX8" fmla="*/ 283112 w 4246072"/>
              <a:gd name="connsiteY8" fmla="*/ 3257451 h 3389255"/>
              <a:gd name="connsiteX9" fmla="*/ 0 w 4246072"/>
              <a:gd name="connsiteY9" fmla="*/ 1981537 h 3389255"/>
              <a:gd name="connsiteX10" fmla="*/ 220595 w 4246072"/>
              <a:gd name="connsiteY10" fmla="*/ 1322403 h 3389255"/>
              <a:gd name="connsiteX11" fmla="*/ 873725 w 4246072"/>
              <a:gd name="connsiteY11" fmla="*/ 708654 h 3389255"/>
              <a:gd name="connsiteX12" fmla="*/ 1017325 w 4246072"/>
              <a:gd name="connsiteY12" fmla="*/ 591249 h 3389255"/>
              <a:gd name="connsiteX13" fmla="*/ 2197297 w 4246072"/>
              <a:gd name="connsiteY13" fmla="*/ 0 h 3389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246072" h="3389255">
                <a:moveTo>
                  <a:pt x="2197297" y="0"/>
                </a:moveTo>
                <a:cubicBezTo>
                  <a:pt x="2853708" y="0"/>
                  <a:pt x="3318587" y="287404"/>
                  <a:pt x="3751669" y="961057"/>
                </a:cubicBezTo>
                <a:cubicBezTo>
                  <a:pt x="3808344" y="1049230"/>
                  <a:pt x="3863744" y="1129422"/>
                  <a:pt x="3917321" y="1206923"/>
                </a:cubicBezTo>
                <a:cubicBezTo>
                  <a:pt x="4139374" y="1528268"/>
                  <a:pt x="4246072" y="1695383"/>
                  <a:pt x="4246072" y="1981537"/>
                </a:cubicBezTo>
                <a:cubicBezTo>
                  <a:pt x="4246072" y="2265670"/>
                  <a:pt x="4179193" y="2546344"/>
                  <a:pt x="4047436" y="2815766"/>
                </a:cubicBezTo>
                <a:cubicBezTo>
                  <a:pt x="3950738" y="3013435"/>
                  <a:pt x="3822878" y="3198554"/>
                  <a:pt x="3666046" y="3368206"/>
                </a:cubicBezTo>
                <a:lnTo>
                  <a:pt x="3644738" y="3389255"/>
                </a:lnTo>
                <a:lnTo>
                  <a:pt x="358661" y="3389255"/>
                </a:lnTo>
                <a:lnTo>
                  <a:pt x="283112" y="3257451"/>
                </a:lnTo>
                <a:cubicBezTo>
                  <a:pt x="98919" y="2897727"/>
                  <a:pt x="0" y="2457642"/>
                  <a:pt x="0" y="1981537"/>
                </a:cubicBezTo>
                <a:cubicBezTo>
                  <a:pt x="0" y="1728267"/>
                  <a:pt x="68065" y="1524998"/>
                  <a:pt x="220595" y="1322403"/>
                </a:cubicBezTo>
                <a:cubicBezTo>
                  <a:pt x="380142" y="1110479"/>
                  <a:pt x="619873" y="915287"/>
                  <a:pt x="873725" y="708654"/>
                </a:cubicBezTo>
                <a:cubicBezTo>
                  <a:pt x="920559" y="670576"/>
                  <a:pt x="968943" y="631153"/>
                  <a:pt x="1017325" y="591249"/>
                </a:cubicBezTo>
                <a:cubicBezTo>
                  <a:pt x="1450408" y="234134"/>
                  <a:pt x="1766494" y="0"/>
                  <a:pt x="2197297"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 name="Content Placeholder 2">
            <a:extLst>
              <a:ext uri="{FF2B5EF4-FFF2-40B4-BE49-F238E27FC236}">
                <a16:creationId xmlns:a16="http://schemas.microsoft.com/office/drawing/2014/main" id="{D7FA2E21-7B92-6378-A7A3-73319E685171}"/>
              </a:ext>
            </a:extLst>
          </p:cNvPr>
          <p:cNvSpPr>
            <a:spLocks noGrp="1"/>
          </p:cNvSpPr>
          <p:nvPr>
            <p:ph sz="quarter" idx="16" hasCustomPrompt="1"/>
          </p:nvPr>
        </p:nvSpPr>
        <p:spPr>
          <a:xfrm>
            <a:off x="6642099" y="4057802"/>
            <a:ext cx="4855375" cy="2186830"/>
          </a:xfrm>
        </p:spPr>
        <p:txBody>
          <a:body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reeform: Shape 3">
            <a:extLst>
              <a:ext uri="{FF2B5EF4-FFF2-40B4-BE49-F238E27FC236}">
                <a16:creationId xmlns:a16="http://schemas.microsoft.com/office/drawing/2014/main" id="{66D5B5A3-B9BE-7A50-36F9-B1EBCEAF6826}"/>
              </a:ext>
              <a:ext uri="{C183D7F6-B498-43B3-948B-1728B52AA6E4}">
                <adec:decorative xmlns:adec="http://schemas.microsoft.com/office/drawing/2017/decorative" val="1"/>
              </a:ext>
            </a:extLst>
          </p:cNvPr>
          <p:cNvSpPr/>
          <p:nvPr userDrawn="1"/>
        </p:nvSpPr>
        <p:spPr>
          <a:xfrm>
            <a:off x="0" y="1"/>
            <a:ext cx="2454053" cy="3175473"/>
          </a:xfrm>
          <a:custGeom>
            <a:avLst/>
            <a:gdLst>
              <a:gd name="connsiteX0" fmla="*/ 0 w 2454053"/>
              <a:gd name="connsiteY0" fmla="*/ 0 h 3175473"/>
              <a:gd name="connsiteX1" fmla="*/ 1745403 w 2454053"/>
              <a:gd name="connsiteY1" fmla="*/ 0 h 3175473"/>
              <a:gd name="connsiteX2" fmla="*/ 1768138 w 2454053"/>
              <a:gd name="connsiteY2" fmla="*/ 28809 h 3175473"/>
              <a:gd name="connsiteX3" fmla="*/ 2062933 w 2454053"/>
              <a:gd name="connsiteY3" fmla="*/ 535578 h 3175473"/>
              <a:gd name="connsiteX4" fmla="*/ 2136936 w 2454053"/>
              <a:gd name="connsiteY4" fmla="*/ 674249 h 3175473"/>
              <a:gd name="connsiteX5" fmla="*/ 2436682 w 2454053"/>
              <a:gd name="connsiteY5" fmla="*/ 1755241 h 3175473"/>
              <a:gd name="connsiteX6" fmla="*/ 1394953 w 2454053"/>
              <a:gd name="connsiteY6" fmla="*/ 2906826 h 3175473"/>
              <a:gd name="connsiteX7" fmla="*/ 1165498 w 2454053"/>
              <a:gd name="connsiteY7" fmla="*/ 3007092 h 3175473"/>
              <a:gd name="connsiteX8" fmla="*/ 473424 w 2454053"/>
              <a:gd name="connsiteY8" fmla="*/ 3161203 h 3175473"/>
              <a:gd name="connsiteX9" fmla="*/ 132442 w 2454053"/>
              <a:gd name="connsiteY9" fmla="*/ 3053228 h 3175473"/>
              <a:gd name="connsiteX10" fmla="*/ 0 w 2454053"/>
              <a:gd name="connsiteY10" fmla="*/ 2983894 h 3175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54053" h="3175473">
                <a:moveTo>
                  <a:pt x="0" y="0"/>
                </a:moveTo>
                <a:lnTo>
                  <a:pt x="1745403" y="0"/>
                </a:lnTo>
                <a:lnTo>
                  <a:pt x="1768138" y="28809"/>
                </a:lnTo>
                <a:cubicBezTo>
                  <a:pt x="1871867" y="175747"/>
                  <a:pt x="1965378" y="351831"/>
                  <a:pt x="2062933" y="535578"/>
                </a:cubicBezTo>
                <a:cubicBezTo>
                  <a:pt x="2086892" y="580773"/>
                  <a:pt x="2111717" y="627474"/>
                  <a:pt x="2136936" y="674249"/>
                </a:cubicBezTo>
                <a:cubicBezTo>
                  <a:pt x="2362638" y="1092935"/>
                  <a:pt x="2505478" y="1394370"/>
                  <a:pt x="2436682" y="1755241"/>
                </a:cubicBezTo>
                <a:cubicBezTo>
                  <a:pt x="2331862" y="2305094"/>
                  <a:pt x="2020326" y="2649513"/>
                  <a:pt x="1394953" y="2906826"/>
                </a:cubicBezTo>
                <a:cubicBezTo>
                  <a:pt x="1313102" y="2940493"/>
                  <a:pt x="1238045" y="2974347"/>
                  <a:pt x="1165498" y="3007092"/>
                </a:cubicBezTo>
                <a:cubicBezTo>
                  <a:pt x="864713" y="3142789"/>
                  <a:pt x="709694" y="3206004"/>
                  <a:pt x="473424" y="3161203"/>
                </a:cubicBezTo>
                <a:cubicBezTo>
                  <a:pt x="356126" y="3138961"/>
                  <a:pt x="242210" y="3102849"/>
                  <a:pt x="132442" y="3053228"/>
                </a:cubicBezTo>
                <a:lnTo>
                  <a:pt x="0" y="2983894"/>
                </a:lnTo>
                <a:close/>
              </a:path>
            </a:pathLst>
          </a:custGeom>
          <a:blipFill dpi="0" rotWithShape="1">
            <a:blip r:embed="rId2" cstate="print">
              <a:duotone>
                <a:prstClr val="black"/>
                <a:schemeClr val="accent6">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Shape 5">
            <a:extLst>
              <a:ext uri="{FF2B5EF4-FFF2-40B4-BE49-F238E27FC236}">
                <a16:creationId xmlns:a16="http://schemas.microsoft.com/office/drawing/2014/main" id="{FBAF7CC4-03AD-2D6C-57F0-4C929D2B733A}"/>
              </a:ext>
              <a:ext uri="{C183D7F6-B498-43B3-948B-1728B52AA6E4}">
                <adec:decorative xmlns:adec="http://schemas.microsoft.com/office/drawing/2017/decorative" val="1"/>
              </a:ext>
            </a:extLst>
          </p:cNvPr>
          <p:cNvSpPr/>
          <p:nvPr userDrawn="1"/>
        </p:nvSpPr>
        <p:spPr>
          <a:xfrm>
            <a:off x="3297583" y="1237408"/>
            <a:ext cx="2233692" cy="2164296"/>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dpi="0" rotWithShape="1">
            <a:blip r:embed="rId3" cstate="print">
              <a:duotone>
                <a:prstClr val="black"/>
                <a:schemeClr val="accent5">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Shape 7">
            <a:extLst>
              <a:ext uri="{FF2B5EF4-FFF2-40B4-BE49-F238E27FC236}">
                <a16:creationId xmlns:a16="http://schemas.microsoft.com/office/drawing/2014/main" id="{59299E0D-EBD5-A382-07FA-B60175BAD0DB}"/>
              </a:ext>
              <a:ext uri="{C183D7F6-B498-43B3-948B-1728B52AA6E4}">
                <adec:decorative xmlns:adec="http://schemas.microsoft.com/office/drawing/2017/decorative" val="1"/>
              </a:ext>
            </a:extLst>
          </p:cNvPr>
          <p:cNvSpPr/>
          <p:nvPr userDrawn="1"/>
        </p:nvSpPr>
        <p:spPr>
          <a:xfrm>
            <a:off x="654203" y="4007060"/>
            <a:ext cx="3444873" cy="2850940"/>
          </a:xfrm>
          <a:custGeom>
            <a:avLst/>
            <a:gdLst>
              <a:gd name="connsiteX0" fmla="*/ 1782686 w 3444873"/>
              <a:gd name="connsiteY0" fmla="*/ 0 h 2850940"/>
              <a:gd name="connsiteX1" fmla="*/ 3043760 w 3444873"/>
              <a:gd name="connsiteY1" fmla="*/ 730265 h 2850940"/>
              <a:gd name="connsiteX2" fmla="*/ 3178153 w 3444873"/>
              <a:gd name="connsiteY2" fmla="*/ 917087 h 2850940"/>
              <a:gd name="connsiteX3" fmla="*/ 3444873 w 3444873"/>
              <a:gd name="connsiteY3" fmla="*/ 1505683 h 2850940"/>
              <a:gd name="connsiteX4" fmla="*/ 3283718 w 3444873"/>
              <a:gd name="connsiteY4" fmla="*/ 2139577 h 2850940"/>
              <a:gd name="connsiteX5" fmla="*/ 2839285 w 3444873"/>
              <a:gd name="connsiteY5" fmla="*/ 2684262 h 2850940"/>
              <a:gd name="connsiteX6" fmla="*/ 2692803 w 3444873"/>
              <a:gd name="connsiteY6" fmla="*/ 2797635 h 2850940"/>
              <a:gd name="connsiteX7" fmla="*/ 2610242 w 3444873"/>
              <a:gd name="connsiteY7" fmla="*/ 2850940 h 2850940"/>
              <a:gd name="connsiteX8" fmla="*/ 523032 w 3444873"/>
              <a:gd name="connsiteY8" fmla="*/ 2850940 h 2850940"/>
              <a:gd name="connsiteX9" fmla="*/ 501539 w 3444873"/>
              <a:gd name="connsiteY9" fmla="*/ 2832597 h 2850940"/>
              <a:gd name="connsiteX10" fmla="*/ 401780 w 3444873"/>
              <a:gd name="connsiteY10" fmla="*/ 2726931 h 2850940"/>
              <a:gd name="connsiteX11" fmla="*/ 0 w 3444873"/>
              <a:gd name="connsiteY11" fmla="*/ 1505683 h 2850940"/>
              <a:gd name="connsiteX12" fmla="*/ 178970 w 3444873"/>
              <a:gd name="connsiteY12" fmla="*/ 1004836 h 2850940"/>
              <a:gd name="connsiteX13" fmla="*/ 708859 w 3444873"/>
              <a:gd name="connsiteY13" fmla="*/ 538473 h 2850940"/>
              <a:gd name="connsiteX14" fmla="*/ 825365 w 3444873"/>
              <a:gd name="connsiteY14" fmla="*/ 449264 h 2850940"/>
              <a:gd name="connsiteX15" fmla="*/ 1782686 w 3444873"/>
              <a:gd name="connsiteY15" fmla="*/ 0 h 285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44873" h="2850940">
                <a:moveTo>
                  <a:pt x="1782686" y="0"/>
                </a:moveTo>
                <a:cubicBezTo>
                  <a:pt x="2315236" y="0"/>
                  <a:pt x="2692396" y="218386"/>
                  <a:pt x="3043760" y="730265"/>
                </a:cubicBezTo>
                <a:cubicBezTo>
                  <a:pt x="3089740" y="797264"/>
                  <a:pt x="3134687" y="858197"/>
                  <a:pt x="3178153" y="917087"/>
                </a:cubicBezTo>
                <a:cubicBezTo>
                  <a:pt x="3358308" y="1161263"/>
                  <a:pt x="3444873" y="1288246"/>
                  <a:pt x="3444873" y="1505683"/>
                </a:cubicBezTo>
                <a:cubicBezTo>
                  <a:pt x="3444873" y="1721582"/>
                  <a:pt x="3390613" y="1934855"/>
                  <a:pt x="3283718" y="2139577"/>
                </a:cubicBezTo>
                <a:cubicBezTo>
                  <a:pt x="3179115" y="2339844"/>
                  <a:pt x="3029567" y="2523158"/>
                  <a:pt x="2839285" y="2684262"/>
                </a:cubicBezTo>
                <a:cubicBezTo>
                  <a:pt x="2792528" y="2723863"/>
                  <a:pt x="2743576" y="2761727"/>
                  <a:pt x="2692803" y="2797635"/>
                </a:cubicBezTo>
                <a:lnTo>
                  <a:pt x="2610242" y="2850940"/>
                </a:lnTo>
                <a:lnTo>
                  <a:pt x="523032" y="2850940"/>
                </a:lnTo>
                <a:lnTo>
                  <a:pt x="501539" y="2832597"/>
                </a:lnTo>
                <a:cubicBezTo>
                  <a:pt x="466750" y="2799487"/>
                  <a:pt x="433475" y="2764248"/>
                  <a:pt x="401780" y="2726931"/>
                </a:cubicBezTo>
                <a:cubicBezTo>
                  <a:pt x="142674" y="2421747"/>
                  <a:pt x="0" y="1988045"/>
                  <a:pt x="0" y="1505683"/>
                </a:cubicBezTo>
                <a:cubicBezTo>
                  <a:pt x="0" y="1313233"/>
                  <a:pt x="55222" y="1158779"/>
                  <a:pt x="178970" y="1004836"/>
                </a:cubicBezTo>
                <a:cubicBezTo>
                  <a:pt x="308413" y="843804"/>
                  <a:pt x="502908" y="695486"/>
                  <a:pt x="708859" y="538473"/>
                </a:cubicBezTo>
                <a:cubicBezTo>
                  <a:pt x="746858" y="509541"/>
                  <a:pt x="786112" y="479584"/>
                  <a:pt x="825365" y="449264"/>
                </a:cubicBezTo>
                <a:cubicBezTo>
                  <a:pt x="1176728" y="177908"/>
                  <a:pt x="1433172" y="0"/>
                  <a:pt x="1782686" y="0"/>
                </a:cubicBezTo>
                <a:close/>
              </a:path>
            </a:pathLst>
          </a:custGeom>
          <a:blipFill dpi="0" rotWithShape="1">
            <a:blip r:embed="rId4" cstate="print">
              <a:duotone>
                <a:prstClr val="black"/>
                <a:schemeClr val="accent4">
                  <a:tint val="45000"/>
                  <a:satMod val="400000"/>
                </a:schemeClr>
              </a:duotone>
              <a:extLs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Shape 8">
            <a:extLst>
              <a:ext uri="{FF2B5EF4-FFF2-40B4-BE49-F238E27FC236}">
                <a16:creationId xmlns:a16="http://schemas.microsoft.com/office/drawing/2014/main" id="{5773EC13-7953-B7B3-456C-7F32A4BABF0A}"/>
              </a:ext>
              <a:ext uri="{C183D7F6-B498-43B3-948B-1728B52AA6E4}">
                <adec:decorative xmlns:adec="http://schemas.microsoft.com/office/drawing/2017/decorative" val="1"/>
              </a:ext>
            </a:extLst>
          </p:cNvPr>
          <p:cNvSpPr/>
          <p:nvPr userDrawn="1"/>
        </p:nvSpPr>
        <p:spPr>
          <a:xfrm>
            <a:off x="10098815" y="-15240"/>
            <a:ext cx="2106520" cy="1789008"/>
          </a:xfrm>
          <a:custGeom>
            <a:avLst/>
            <a:gdLst>
              <a:gd name="connsiteX0" fmla="*/ 30625 w 3404592"/>
              <a:gd name="connsiteY0" fmla="*/ 0 h 2880968"/>
              <a:gd name="connsiteX1" fmla="*/ 3404591 w 3404592"/>
              <a:gd name="connsiteY1" fmla="*/ 0 h 2880968"/>
              <a:gd name="connsiteX2" fmla="*/ 3404592 w 3404592"/>
              <a:gd name="connsiteY2" fmla="*/ 2363677 h 2880968"/>
              <a:gd name="connsiteX3" fmla="*/ 3368234 w 3404592"/>
              <a:gd name="connsiteY3" fmla="*/ 2400463 h 2880968"/>
              <a:gd name="connsiteX4" fmla="*/ 2673169 w 3404592"/>
              <a:gd name="connsiteY4" fmla="*/ 2691710 h 2880968"/>
              <a:gd name="connsiteX5" fmla="*/ 2383908 w 3404592"/>
              <a:gd name="connsiteY5" fmla="*/ 2766733 h 2880968"/>
              <a:gd name="connsiteX6" fmla="*/ 580011 w 3404592"/>
              <a:gd name="connsiteY6" fmla="*/ 2455996 h 2880968"/>
              <a:gd name="connsiteX7" fmla="*/ 103935 w 3404592"/>
              <a:gd name="connsiteY7" fmla="*/ 1224395 h 2880968"/>
              <a:gd name="connsiteX8" fmla="*/ 76737 w 3404592"/>
              <a:gd name="connsiteY8" fmla="*/ 1040246 h 2880968"/>
              <a:gd name="connsiteX9" fmla="*/ 6986 w 3404592"/>
              <a:gd name="connsiteY9" fmla="*/ 142569 h 2880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04592" h="2880968">
                <a:moveTo>
                  <a:pt x="30625" y="0"/>
                </a:moveTo>
                <a:lnTo>
                  <a:pt x="3404591" y="0"/>
                </a:lnTo>
                <a:lnTo>
                  <a:pt x="3404592" y="2363677"/>
                </a:lnTo>
                <a:lnTo>
                  <a:pt x="3368234" y="2400463"/>
                </a:lnTo>
                <a:cubicBezTo>
                  <a:pt x="3196560" y="2556781"/>
                  <a:pt x="3007578" y="2609148"/>
                  <a:pt x="2673169" y="2691710"/>
                </a:cubicBezTo>
                <a:cubicBezTo>
                  <a:pt x="2580978" y="2714454"/>
                  <a:pt x="2485617" y="2738008"/>
                  <a:pt x="2383908" y="2766733"/>
                </a:cubicBezTo>
                <a:cubicBezTo>
                  <a:pt x="1606788" y="2986132"/>
                  <a:pt x="1067300" y="2893177"/>
                  <a:pt x="580011" y="2455996"/>
                </a:cubicBezTo>
                <a:cubicBezTo>
                  <a:pt x="260201" y="2169073"/>
                  <a:pt x="183906" y="1782048"/>
                  <a:pt x="103935" y="1224395"/>
                </a:cubicBezTo>
                <a:cubicBezTo>
                  <a:pt x="95007" y="1162089"/>
                  <a:pt x="85753" y="1100145"/>
                  <a:pt x="76737" y="1040246"/>
                </a:cubicBezTo>
                <a:cubicBezTo>
                  <a:pt x="28042" y="715402"/>
                  <a:pt x="-17905" y="408591"/>
                  <a:pt x="6986" y="14256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0" name="Freeform: Shape 9">
            <a:extLst>
              <a:ext uri="{FF2B5EF4-FFF2-40B4-BE49-F238E27FC236}">
                <a16:creationId xmlns:a16="http://schemas.microsoft.com/office/drawing/2014/main" id="{A60E5832-7596-CB78-E146-07615D657C20}"/>
              </a:ext>
              <a:ext uri="{C183D7F6-B498-43B3-948B-1728B52AA6E4}">
                <adec:decorative xmlns:adec="http://schemas.microsoft.com/office/drawing/2017/decorative" val="1"/>
              </a:ext>
            </a:extLst>
          </p:cNvPr>
          <p:cNvSpPr/>
          <p:nvPr userDrawn="1"/>
        </p:nvSpPr>
        <p:spPr>
          <a:xfrm>
            <a:off x="9990667" y="-15240"/>
            <a:ext cx="2214669" cy="1880612"/>
          </a:xfrm>
          <a:custGeom>
            <a:avLst/>
            <a:gdLst>
              <a:gd name="connsiteX0" fmla="*/ 19381 w 3580076"/>
              <a:gd name="connsiteY0" fmla="*/ 0 h 3029264"/>
              <a:gd name="connsiteX1" fmla="*/ 3580076 w 3580076"/>
              <a:gd name="connsiteY1" fmla="*/ 0 h 3029264"/>
              <a:gd name="connsiteX2" fmla="*/ 3580076 w 3580076"/>
              <a:gd name="connsiteY2" fmla="*/ 2559343 h 3029264"/>
              <a:gd name="connsiteX3" fmla="*/ 3556258 w 3580076"/>
              <a:gd name="connsiteY3" fmla="*/ 2578706 h 3029264"/>
              <a:gd name="connsiteX4" fmla="*/ 2887450 w 3580076"/>
              <a:gd name="connsiteY4" fmla="*/ 2826324 h 3029264"/>
              <a:gd name="connsiteX5" fmla="*/ 2575407 w 3580076"/>
              <a:gd name="connsiteY5" fmla="*/ 2906908 h 3029264"/>
              <a:gd name="connsiteX6" fmla="*/ 628491 w 3580076"/>
              <a:gd name="connsiteY6" fmla="*/ 2569492 h 3029264"/>
              <a:gd name="connsiteX7" fmla="*/ 113276 w 3580076"/>
              <a:gd name="connsiteY7" fmla="*/ 1240251 h 3029264"/>
              <a:gd name="connsiteX8" fmla="*/ 83702 w 3580076"/>
              <a:gd name="connsiteY8" fmla="*/ 1041556 h 3029264"/>
              <a:gd name="connsiteX9" fmla="*/ 7347 w 3580076"/>
              <a:gd name="connsiteY9" fmla="*/ 73049 h 3029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0076" h="3029264">
                <a:moveTo>
                  <a:pt x="19381" y="0"/>
                </a:moveTo>
                <a:lnTo>
                  <a:pt x="3580076" y="0"/>
                </a:lnTo>
                <a:lnTo>
                  <a:pt x="3580076" y="2559343"/>
                </a:lnTo>
                <a:lnTo>
                  <a:pt x="3556258" y="2578706"/>
                </a:lnTo>
                <a:cubicBezTo>
                  <a:pt x="3390615" y="2698133"/>
                  <a:pt x="3196665" y="2750327"/>
                  <a:pt x="2887450" y="2826324"/>
                </a:cubicBezTo>
                <a:cubicBezTo>
                  <a:pt x="2787996" y="2850747"/>
                  <a:pt x="2685123" y="2876042"/>
                  <a:pt x="2575407" y="2906908"/>
                </a:cubicBezTo>
                <a:cubicBezTo>
                  <a:pt x="1737105" y="3142655"/>
                  <a:pt x="1154843" y="3041718"/>
                  <a:pt x="628491" y="2569492"/>
                </a:cubicBezTo>
                <a:cubicBezTo>
                  <a:pt x="283045" y="2259569"/>
                  <a:pt x="200247" y="1841949"/>
                  <a:pt x="113276" y="1240251"/>
                </a:cubicBezTo>
                <a:cubicBezTo>
                  <a:pt x="103566" y="1173024"/>
                  <a:pt x="93505" y="1106186"/>
                  <a:pt x="83702" y="1041556"/>
                </a:cubicBezTo>
                <a:cubicBezTo>
                  <a:pt x="30763" y="691052"/>
                  <a:pt x="-19190" y="360006"/>
                  <a:pt x="7347" y="73049"/>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1" name="Freeform: Shape 10">
            <a:extLst>
              <a:ext uri="{FF2B5EF4-FFF2-40B4-BE49-F238E27FC236}">
                <a16:creationId xmlns:a16="http://schemas.microsoft.com/office/drawing/2014/main" id="{ADD2D7C6-ED7C-95CA-5E37-4DE3D179A5C9}"/>
              </a:ext>
              <a:ext uri="{C183D7F6-B498-43B3-948B-1728B52AA6E4}">
                <adec:decorative xmlns:adec="http://schemas.microsoft.com/office/drawing/2017/decorative" val="1"/>
              </a:ext>
            </a:extLst>
          </p:cNvPr>
          <p:cNvSpPr/>
          <p:nvPr userDrawn="1"/>
        </p:nvSpPr>
        <p:spPr>
          <a:xfrm>
            <a:off x="10231115" y="0"/>
            <a:ext cx="1960733" cy="1632941"/>
          </a:xfrm>
          <a:custGeom>
            <a:avLst/>
            <a:gdLst>
              <a:gd name="connsiteX0" fmla="*/ 37772 w 3293877"/>
              <a:gd name="connsiteY0" fmla="*/ 0 h 2743212"/>
              <a:gd name="connsiteX1" fmla="*/ 3293877 w 3293877"/>
              <a:gd name="connsiteY1" fmla="*/ 0 h 2743212"/>
              <a:gd name="connsiteX2" fmla="*/ 3293877 w 3293877"/>
              <a:gd name="connsiteY2" fmla="*/ 2133887 h 2743212"/>
              <a:gd name="connsiteX3" fmla="*/ 3222757 w 3293877"/>
              <a:gd name="connsiteY3" fmla="*/ 2223039 h 2743212"/>
              <a:gd name="connsiteX4" fmla="*/ 2503136 w 3293877"/>
              <a:gd name="connsiteY4" fmla="*/ 2565392 h 2743212"/>
              <a:gd name="connsiteX5" fmla="*/ 2232111 w 3293877"/>
              <a:gd name="connsiteY5" fmla="*/ 2635826 h 2743212"/>
              <a:gd name="connsiteX6" fmla="*/ 542319 w 3293877"/>
              <a:gd name="connsiteY6" fmla="*/ 2345567 h 2743212"/>
              <a:gd name="connsiteX7" fmla="*/ 96920 w 3293877"/>
              <a:gd name="connsiteY7" fmla="*/ 1191868 h 2743212"/>
              <a:gd name="connsiteX8" fmla="*/ 71529 w 3293877"/>
              <a:gd name="connsiteY8" fmla="*/ 1019346 h 2743212"/>
              <a:gd name="connsiteX9" fmla="*/ 6623 w 3293877"/>
              <a:gd name="connsiteY9" fmla="*/ 178315 h 2743212"/>
              <a:gd name="connsiteX10" fmla="*/ 34833 w 3293877"/>
              <a:gd name="connsiteY10" fmla="*/ 8680 h 27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93877" h="2743212">
                <a:moveTo>
                  <a:pt x="37772" y="0"/>
                </a:moveTo>
                <a:lnTo>
                  <a:pt x="3293877" y="0"/>
                </a:lnTo>
                <a:lnTo>
                  <a:pt x="3293877" y="2133887"/>
                </a:lnTo>
                <a:lnTo>
                  <a:pt x="3222757" y="2223039"/>
                </a:lnTo>
                <a:cubicBezTo>
                  <a:pt x="3041339" y="2425251"/>
                  <a:pt x="2861221" y="2476800"/>
                  <a:pt x="2503136" y="2565392"/>
                </a:cubicBezTo>
                <a:cubicBezTo>
                  <a:pt x="2416757" y="2586746"/>
                  <a:pt x="2327408" y="2608861"/>
                  <a:pt x="2232111" y="2635826"/>
                </a:cubicBezTo>
                <a:cubicBezTo>
                  <a:pt x="1503976" y="2841768"/>
                  <a:pt x="998612" y="2754939"/>
                  <a:pt x="542319" y="2345567"/>
                </a:cubicBezTo>
                <a:cubicBezTo>
                  <a:pt x="242852" y="2076894"/>
                  <a:pt x="171565" y="1714314"/>
                  <a:pt x="96920" y="1191868"/>
                </a:cubicBezTo>
                <a:cubicBezTo>
                  <a:pt x="88586" y="1133496"/>
                  <a:pt x="79946" y="1075462"/>
                  <a:pt x="71529" y="1019346"/>
                </a:cubicBezTo>
                <a:cubicBezTo>
                  <a:pt x="26070" y="715012"/>
                  <a:pt x="-16826" y="427572"/>
                  <a:pt x="6623" y="178315"/>
                </a:cubicBezTo>
                <a:cubicBezTo>
                  <a:pt x="12226" y="118742"/>
                  <a:pt x="21526" y="62431"/>
                  <a:pt x="34833" y="8680"/>
                </a:cubicBezTo>
                <a:close/>
              </a:path>
            </a:pathLst>
          </a:custGeom>
          <a:blipFill dpi="0" rotWithShape="1">
            <a:blip r:embed="rId5" cstate="print">
              <a:extLst>
                <a:ext uri="{BEBA8EAE-BF5A-486C-A8C5-ECC9F3942E4B}">
                  <a14:imgProps xmlns:a14="http://schemas.microsoft.com/office/drawing/2010/main">
                    <a14:imgLayer r:embed="rId6">
                      <a14:imgEffect>
                        <a14:saturation sat="33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ABB7DA1B-2A5F-A3DD-775B-EB16527690D2}"/>
              </a:ext>
              <a:ext uri="{C183D7F6-B498-43B3-948B-1728B52AA6E4}">
                <adec:decorative xmlns:adec="http://schemas.microsoft.com/office/drawing/2017/decorative" val="1"/>
              </a:ext>
            </a:extLst>
          </p:cNvPr>
          <p:cNvSpPr/>
          <p:nvPr userDrawn="1"/>
        </p:nvSpPr>
        <p:spPr>
          <a:xfrm rot="7684585">
            <a:off x="6511120" y="-454735"/>
            <a:ext cx="1619071" cy="1540355"/>
          </a:xfrm>
          <a:custGeom>
            <a:avLst/>
            <a:gdLst>
              <a:gd name="connsiteX0" fmla="*/ 1393873 w 2791301"/>
              <a:gd name="connsiteY0" fmla="*/ 4 h 2663436"/>
              <a:gd name="connsiteX1" fmla="*/ 1544624 w 2791301"/>
              <a:gd name="connsiteY1" fmla="*/ 7531 h 2663436"/>
              <a:gd name="connsiteX2" fmla="*/ 2114171 w 2791301"/>
              <a:gd name="connsiteY2" fmla="*/ 174340 h 2663436"/>
              <a:gd name="connsiteX3" fmla="*/ 2558937 w 2791301"/>
              <a:gd name="connsiteY3" fmla="*/ 535959 h 2663436"/>
              <a:gd name="connsiteX4" fmla="*/ 2772402 w 2791301"/>
              <a:gd name="connsiteY4" fmla="*/ 994216 h 2663436"/>
              <a:gd name="connsiteX5" fmla="*/ 2756393 w 2791301"/>
              <a:gd name="connsiteY5" fmla="*/ 1480474 h 2663436"/>
              <a:gd name="connsiteX6" fmla="*/ 2344917 w 2791301"/>
              <a:gd name="connsiteY6" fmla="*/ 2236976 h 2663436"/>
              <a:gd name="connsiteX7" fmla="*/ 2117882 w 2791301"/>
              <a:gd name="connsiteY7" fmla="*/ 2465527 h 2663436"/>
              <a:gd name="connsiteX8" fmla="*/ 1689239 w 2791301"/>
              <a:gd name="connsiteY8" fmla="*/ 2658152 h 2663436"/>
              <a:gd name="connsiteX9" fmla="*/ 1113871 w 2791301"/>
              <a:gd name="connsiteY9" fmla="*/ 2614170 h 2663436"/>
              <a:gd name="connsiteX10" fmla="*/ 996462 w 2791301"/>
              <a:gd name="connsiteY10" fmla="*/ 2596447 h 2663436"/>
              <a:gd name="connsiteX11" fmla="*/ 225377 w 2791301"/>
              <a:gd name="connsiteY11" fmla="*/ 2279322 h 2663436"/>
              <a:gd name="connsiteX12" fmla="*/ 111893 w 2791301"/>
              <a:gd name="connsiteY12" fmla="*/ 1062629 h 2663436"/>
              <a:gd name="connsiteX13" fmla="*/ 174186 w 2791301"/>
              <a:gd name="connsiteY13" fmla="*/ 867095 h 2663436"/>
              <a:gd name="connsiteX14" fmla="*/ 446468 w 2791301"/>
              <a:gd name="connsiteY14" fmla="*/ 347405 h 2663436"/>
              <a:gd name="connsiteX15" fmla="*/ 957265 w 2791301"/>
              <a:gd name="connsiteY15" fmla="*/ 63425 h 2663436"/>
              <a:gd name="connsiteX16" fmla="*/ 1393873 w 2791301"/>
              <a:gd name="connsiteY16" fmla="*/ 4 h 2663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791301" h="2663436">
                <a:moveTo>
                  <a:pt x="1393873" y="4"/>
                </a:moveTo>
                <a:cubicBezTo>
                  <a:pt x="1443777" y="115"/>
                  <a:pt x="1494056" y="2621"/>
                  <a:pt x="1544624" y="7531"/>
                </a:cubicBezTo>
                <a:cubicBezTo>
                  <a:pt x="1743470" y="26804"/>
                  <a:pt x="1940404" y="84446"/>
                  <a:pt x="2114171" y="174340"/>
                </a:cubicBezTo>
                <a:cubicBezTo>
                  <a:pt x="2292730" y="266553"/>
                  <a:pt x="2442405" y="388281"/>
                  <a:pt x="2558937" y="535959"/>
                </a:cubicBezTo>
                <a:cubicBezTo>
                  <a:pt x="2668833" y="675228"/>
                  <a:pt x="2740611" y="829411"/>
                  <a:pt x="2772402" y="994216"/>
                </a:cubicBezTo>
                <a:cubicBezTo>
                  <a:pt x="2802153" y="1148707"/>
                  <a:pt x="2796751" y="1312318"/>
                  <a:pt x="2756393" y="1480474"/>
                </a:cubicBezTo>
                <a:cubicBezTo>
                  <a:pt x="2694473" y="1738280"/>
                  <a:pt x="2551441" y="1999502"/>
                  <a:pt x="2344917" y="2236976"/>
                </a:cubicBezTo>
                <a:cubicBezTo>
                  <a:pt x="2276075" y="2316133"/>
                  <a:pt x="2200179" y="2392652"/>
                  <a:pt x="2117882" y="2465527"/>
                </a:cubicBezTo>
                <a:cubicBezTo>
                  <a:pt x="1986543" y="2581826"/>
                  <a:pt x="1854341" y="2641210"/>
                  <a:pt x="1689239" y="2658152"/>
                </a:cubicBezTo>
                <a:cubicBezTo>
                  <a:pt x="1516539" y="2675876"/>
                  <a:pt x="1320951" y="2645919"/>
                  <a:pt x="1113871" y="2614170"/>
                </a:cubicBezTo>
                <a:cubicBezTo>
                  <a:pt x="1075689" y="2608293"/>
                  <a:pt x="1036200" y="2602259"/>
                  <a:pt x="996462" y="2596447"/>
                </a:cubicBezTo>
                <a:cubicBezTo>
                  <a:pt x="640795" y="2544391"/>
                  <a:pt x="394957" y="2494225"/>
                  <a:pt x="225377" y="2279322"/>
                </a:cubicBezTo>
                <a:cubicBezTo>
                  <a:pt x="-33010" y="1951877"/>
                  <a:pt x="-66965" y="1588003"/>
                  <a:pt x="111893" y="1062629"/>
                </a:cubicBezTo>
                <a:cubicBezTo>
                  <a:pt x="135308" y="993869"/>
                  <a:pt x="155086" y="929410"/>
                  <a:pt x="174186" y="867095"/>
                </a:cubicBezTo>
                <a:cubicBezTo>
                  <a:pt x="253418" y="608767"/>
                  <a:pt x="298077" y="478805"/>
                  <a:pt x="446468" y="347405"/>
                </a:cubicBezTo>
                <a:cubicBezTo>
                  <a:pt x="593811" y="216935"/>
                  <a:pt x="765687" y="121414"/>
                  <a:pt x="957265" y="63425"/>
                </a:cubicBezTo>
                <a:cubicBezTo>
                  <a:pt x="1097834" y="20894"/>
                  <a:pt x="1244162" y="-329"/>
                  <a:pt x="1393873" y="4"/>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3" name="Freeform: Shape 12">
            <a:extLst>
              <a:ext uri="{FF2B5EF4-FFF2-40B4-BE49-F238E27FC236}">
                <a16:creationId xmlns:a16="http://schemas.microsoft.com/office/drawing/2014/main" id="{B7BE4A41-E68C-9C80-2D5D-5383F2036149}"/>
              </a:ext>
              <a:ext uri="{C183D7F6-B498-43B3-948B-1728B52AA6E4}">
                <adec:decorative xmlns:adec="http://schemas.microsoft.com/office/drawing/2017/decorative" val="1"/>
              </a:ext>
            </a:extLst>
          </p:cNvPr>
          <p:cNvSpPr/>
          <p:nvPr userDrawn="1"/>
        </p:nvSpPr>
        <p:spPr>
          <a:xfrm rot="7684585">
            <a:off x="6449531" y="-516453"/>
            <a:ext cx="1742249" cy="1663790"/>
          </a:xfrm>
          <a:custGeom>
            <a:avLst/>
            <a:gdLst>
              <a:gd name="connsiteX0" fmla="*/ 1525339 w 3040473"/>
              <a:gd name="connsiteY0" fmla="*/ 5 h 2903550"/>
              <a:gd name="connsiteX1" fmla="*/ 1689388 w 3040473"/>
              <a:gd name="connsiteY1" fmla="*/ 7465 h 2903550"/>
              <a:gd name="connsiteX2" fmla="*/ 2308491 w 3040473"/>
              <a:gd name="connsiteY2" fmla="*/ 186546 h 2903550"/>
              <a:gd name="connsiteX3" fmla="*/ 2790810 w 3040473"/>
              <a:gd name="connsiteY3" fmla="*/ 578683 h 2903550"/>
              <a:gd name="connsiteX4" fmla="*/ 3020886 w 3040473"/>
              <a:gd name="connsiteY4" fmla="*/ 1077350 h 2903550"/>
              <a:gd name="connsiteX5" fmla="*/ 3001050 w 3040473"/>
              <a:gd name="connsiteY5" fmla="*/ 1607690 h 2903550"/>
              <a:gd name="connsiteX6" fmla="*/ 2549423 w 3040473"/>
              <a:gd name="connsiteY6" fmla="*/ 2434689 h 2903550"/>
              <a:gd name="connsiteX7" fmla="*/ 2301170 w 3040473"/>
              <a:gd name="connsiteY7" fmla="*/ 2685047 h 2903550"/>
              <a:gd name="connsiteX8" fmla="*/ 1833654 w 3040473"/>
              <a:gd name="connsiteY8" fmla="*/ 2897229 h 2903550"/>
              <a:gd name="connsiteX9" fmla="*/ 1207605 w 3040473"/>
              <a:gd name="connsiteY9" fmla="*/ 2852120 h 2903550"/>
              <a:gd name="connsiteX10" fmla="*/ 1079897 w 3040473"/>
              <a:gd name="connsiteY10" fmla="*/ 2833375 h 2903550"/>
              <a:gd name="connsiteX11" fmla="*/ 242172 w 3040473"/>
              <a:gd name="connsiteY11" fmla="*/ 2491376 h 2903550"/>
              <a:gd name="connsiteX12" fmla="*/ 124682 w 3040473"/>
              <a:gd name="connsiteY12" fmla="*/ 1165145 h 2903550"/>
              <a:gd name="connsiteX13" fmla="*/ 193455 w 3040473"/>
              <a:gd name="connsiteY13" fmla="*/ 951608 h 2903550"/>
              <a:gd name="connsiteX14" fmla="*/ 492401 w 3040473"/>
              <a:gd name="connsiteY14" fmla="*/ 383541 h 2903550"/>
              <a:gd name="connsiteX15" fmla="*/ 1049792 w 3040473"/>
              <a:gd name="connsiteY15" fmla="*/ 71329 h 2903550"/>
              <a:gd name="connsiteX16" fmla="*/ 1525339 w 3040473"/>
              <a:gd name="connsiteY16" fmla="*/ 5 h 2903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40473" h="2903550">
                <a:moveTo>
                  <a:pt x="1525339" y="5"/>
                </a:moveTo>
                <a:cubicBezTo>
                  <a:pt x="1579656" y="-122"/>
                  <a:pt x="1634371" y="2362"/>
                  <a:pt x="1689388" y="7465"/>
                </a:cubicBezTo>
                <a:cubicBezTo>
                  <a:pt x="1905729" y="27497"/>
                  <a:pt x="2119799" y="89379"/>
                  <a:pt x="2308491" y="186546"/>
                </a:cubicBezTo>
                <a:cubicBezTo>
                  <a:pt x="2502388" y="286218"/>
                  <a:pt x="2664701" y="418219"/>
                  <a:pt x="2790810" y="578683"/>
                </a:cubicBezTo>
                <a:cubicBezTo>
                  <a:pt x="2909737" y="730010"/>
                  <a:pt x="2987100" y="897790"/>
                  <a:pt x="3020886" y="1077350"/>
                </a:cubicBezTo>
                <a:cubicBezTo>
                  <a:pt x="3052503" y="1245674"/>
                  <a:pt x="3045812" y="1424117"/>
                  <a:pt x="3001050" y="1607690"/>
                </a:cubicBezTo>
                <a:cubicBezTo>
                  <a:pt x="2932375" y="1889131"/>
                  <a:pt x="2775394" y="2174701"/>
                  <a:pt x="2549423" y="2434689"/>
                </a:cubicBezTo>
                <a:cubicBezTo>
                  <a:pt x="2474098" y="2521351"/>
                  <a:pt x="2391109" y="2605170"/>
                  <a:pt x="2301170" y="2685047"/>
                </a:cubicBezTo>
                <a:cubicBezTo>
                  <a:pt x="2157636" y="2812522"/>
                  <a:pt x="2013445" y="2877936"/>
                  <a:pt x="1833654" y="2897229"/>
                </a:cubicBezTo>
                <a:cubicBezTo>
                  <a:pt x="1645588" y="2917413"/>
                  <a:pt x="1432846" y="2885715"/>
                  <a:pt x="1207605" y="2852120"/>
                </a:cubicBezTo>
                <a:cubicBezTo>
                  <a:pt x="1166075" y="2845900"/>
                  <a:pt x="1123122" y="2839517"/>
                  <a:pt x="1079897" y="2833375"/>
                </a:cubicBezTo>
                <a:cubicBezTo>
                  <a:pt x="693025" y="2778372"/>
                  <a:pt x="425689" y="2724885"/>
                  <a:pt x="242172" y="2491376"/>
                </a:cubicBezTo>
                <a:cubicBezTo>
                  <a:pt x="-37449" y="2135581"/>
                  <a:pt x="-72603" y="1738947"/>
                  <a:pt x="124682" y="1165145"/>
                </a:cubicBezTo>
                <a:cubicBezTo>
                  <a:pt x="150509" y="1090046"/>
                  <a:pt x="172357" y="1019656"/>
                  <a:pt x="193455" y="951608"/>
                </a:cubicBezTo>
                <a:cubicBezTo>
                  <a:pt x="280976" y="669511"/>
                  <a:pt x="330232" y="527567"/>
                  <a:pt x="492401" y="383541"/>
                </a:cubicBezTo>
                <a:cubicBezTo>
                  <a:pt x="653425" y="240534"/>
                  <a:pt x="840979" y="135517"/>
                  <a:pt x="1049792" y="71329"/>
                </a:cubicBezTo>
                <a:cubicBezTo>
                  <a:pt x="1203007" y="24254"/>
                  <a:pt x="1362385" y="385"/>
                  <a:pt x="1525339" y="5"/>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4" name="Freeform: Shape 13">
            <a:extLst>
              <a:ext uri="{FF2B5EF4-FFF2-40B4-BE49-F238E27FC236}">
                <a16:creationId xmlns:a16="http://schemas.microsoft.com/office/drawing/2014/main" id="{F636F623-FD4E-1F48-D355-BBF352CF291F}"/>
              </a:ext>
              <a:ext uri="{C183D7F6-B498-43B3-948B-1728B52AA6E4}">
                <adec:decorative xmlns:adec="http://schemas.microsoft.com/office/drawing/2017/decorative" val="1"/>
              </a:ext>
            </a:extLst>
          </p:cNvPr>
          <p:cNvSpPr/>
          <p:nvPr userDrawn="1"/>
        </p:nvSpPr>
        <p:spPr>
          <a:xfrm rot="7684585">
            <a:off x="6581863" y="-372654"/>
            <a:ext cx="1477584" cy="1376193"/>
          </a:xfrm>
          <a:custGeom>
            <a:avLst/>
            <a:gdLst>
              <a:gd name="connsiteX0" fmla="*/ 1283956 w 2536609"/>
              <a:gd name="connsiteY0" fmla="*/ 129 h 2390777"/>
              <a:gd name="connsiteX1" fmla="*/ 1420555 w 2536609"/>
              <a:gd name="connsiteY1" fmla="*/ 4761 h 2390777"/>
              <a:gd name="connsiteX2" fmla="*/ 1934956 w 2536609"/>
              <a:gd name="connsiteY2" fmla="*/ 146592 h 2390777"/>
              <a:gd name="connsiteX3" fmla="*/ 2333843 w 2536609"/>
              <a:gd name="connsiteY3" fmla="*/ 465224 h 2390777"/>
              <a:gd name="connsiteX4" fmla="*/ 2521826 w 2536609"/>
              <a:gd name="connsiteY4" fmla="*/ 873957 h 2390777"/>
              <a:gd name="connsiteX5" fmla="*/ 2501395 w 2536609"/>
              <a:gd name="connsiteY5" fmla="*/ 1311092 h 2390777"/>
              <a:gd name="connsiteX6" fmla="*/ 2209320 w 2536609"/>
              <a:gd name="connsiteY6" fmla="*/ 1886897 h 2390777"/>
              <a:gd name="connsiteX7" fmla="*/ 1910451 w 2536609"/>
              <a:gd name="connsiteY7" fmla="*/ 2205196 h 2390777"/>
              <a:gd name="connsiteX8" fmla="*/ 1519442 w 2536609"/>
              <a:gd name="connsiteY8" fmla="*/ 2384330 h 2390777"/>
              <a:gd name="connsiteX9" fmla="*/ 998270 w 2536609"/>
              <a:gd name="connsiteY9" fmla="*/ 2352944 h 2390777"/>
              <a:gd name="connsiteX10" fmla="*/ 892026 w 2536609"/>
              <a:gd name="connsiteY10" fmla="*/ 2338680 h 2390777"/>
              <a:gd name="connsiteX11" fmla="*/ 196712 w 2536609"/>
              <a:gd name="connsiteY11" fmla="*/ 2064638 h 2390777"/>
              <a:gd name="connsiteX12" fmla="*/ 108612 w 2536609"/>
              <a:gd name="connsiteY12" fmla="*/ 973028 h 2390777"/>
              <a:gd name="connsiteX13" fmla="*/ 167473 w 2536609"/>
              <a:gd name="connsiteY13" fmla="*/ 796459 h 2390777"/>
              <a:gd name="connsiteX14" fmla="*/ 420683 w 2536609"/>
              <a:gd name="connsiteY14" fmla="*/ 325664 h 2390777"/>
              <a:gd name="connsiteX15" fmla="*/ 887296 w 2536609"/>
              <a:gd name="connsiteY15" fmla="*/ 63284 h 2390777"/>
              <a:gd name="connsiteX16" fmla="*/ 1283956 w 2536609"/>
              <a:gd name="connsiteY16" fmla="*/ 129 h 2390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36609" h="2390777">
                <a:moveTo>
                  <a:pt x="1283956" y="129"/>
                </a:moveTo>
                <a:cubicBezTo>
                  <a:pt x="1329204" y="-477"/>
                  <a:pt x="1374764" y="1064"/>
                  <a:pt x="1420555" y="4761"/>
                </a:cubicBezTo>
                <a:cubicBezTo>
                  <a:pt x="1600623" y="19268"/>
                  <a:pt x="1778488" y="68277"/>
                  <a:pt x="1934956" y="146592"/>
                </a:cubicBezTo>
                <a:cubicBezTo>
                  <a:pt x="2095741" y="226922"/>
                  <a:pt x="2229975" y="334182"/>
                  <a:pt x="2333843" y="465224"/>
                </a:cubicBezTo>
                <a:cubicBezTo>
                  <a:pt x="2431797" y="588805"/>
                  <a:pt x="2495004" y="726327"/>
                  <a:pt x="2521826" y="873957"/>
                </a:cubicBezTo>
                <a:cubicBezTo>
                  <a:pt x="2546923" y="1012347"/>
                  <a:pt x="2540034" y="1159432"/>
                  <a:pt x="2501395" y="1311092"/>
                </a:cubicBezTo>
                <a:cubicBezTo>
                  <a:pt x="2451995" y="1504854"/>
                  <a:pt x="2351490" y="1701546"/>
                  <a:pt x="2209320" y="1886897"/>
                </a:cubicBezTo>
                <a:cubicBezTo>
                  <a:pt x="2124017" y="1998106"/>
                  <a:pt x="2023715" y="2105235"/>
                  <a:pt x="1910451" y="2205196"/>
                </a:cubicBezTo>
                <a:cubicBezTo>
                  <a:pt x="1789948" y="2311549"/>
                  <a:pt x="1669352" y="2366775"/>
                  <a:pt x="1519442" y="2384330"/>
                </a:cubicBezTo>
                <a:cubicBezTo>
                  <a:pt x="1362632" y="2402698"/>
                  <a:pt x="1185651" y="2378545"/>
                  <a:pt x="998270" y="2352944"/>
                </a:cubicBezTo>
                <a:cubicBezTo>
                  <a:pt x="963720" y="2348202"/>
                  <a:pt x="927987" y="2343340"/>
                  <a:pt x="892026" y="2338680"/>
                </a:cubicBezTo>
                <a:cubicBezTo>
                  <a:pt x="570163" y="2296934"/>
                  <a:pt x="347863" y="2255334"/>
                  <a:pt x="196712" y="2064638"/>
                </a:cubicBezTo>
                <a:cubicBezTo>
                  <a:pt x="-33594" y="1774076"/>
                  <a:pt x="-59958" y="1447611"/>
                  <a:pt x="108612" y="973028"/>
                </a:cubicBezTo>
                <a:cubicBezTo>
                  <a:pt x="130679" y="910916"/>
                  <a:pt x="149396" y="852719"/>
                  <a:pt x="167473" y="796459"/>
                </a:cubicBezTo>
                <a:cubicBezTo>
                  <a:pt x="242457" y="563228"/>
                  <a:pt x="284533" y="445824"/>
                  <a:pt x="420683" y="325664"/>
                </a:cubicBezTo>
                <a:cubicBezTo>
                  <a:pt x="555871" y="206352"/>
                  <a:pt x="712879" y="118097"/>
                  <a:pt x="887296" y="63284"/>
                </a:cubicBezTo>
                <a:cubicBezTo>
                  <a:pt x="1015273" y="23084"/>
                  <a:pt x="1148212" y="1947"/>
                  <a:pt x="1283956" y="129"/>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5" name="Freeform: Shape 14">
            <a:extLst>
              <a:ext uri="{FF2B5EF4-FFF2-40B4-BE49-F238E27FC236}">
                <a16:creationId xmlns:a16="http://schemas.microsoft.com/office/drawing/2014/main" id="{067C8421-9319-B00E-EBAB-D1544E0AB15D}"/>
              </a:ext>
              <a:ext uri="{C183D7F6-B498-43B3-948B-1728B52AA6E4}">
                <adec:decorative xmlns:adec="http://schemas.microsoft.com/office/drawing/2017/decorative" val="1"/>
              </a:ext>
            </a:extLst>
          </p:cNvPr>
          <p:cNvSpPr/>
          <p:nvPr userDrawn="1"/>
        </p:nvSpPr>
        <p:spPr>
          <a:xfrm rot="7684585">
            <a:off x="6680681" y="-304649"/>
            <a:ext cx="1279948" cy="1240183"/>
          </a:xfrm>
          <a:custGeom>
            <a:avLst/>
            <a:gdLst>
              <a:gd name="connsiteX0" fmla="*/ 1130629 w 2233692"/>
              <a:gd name="connsiteY0" fmla="*/ 117 h 2164296"/>
              <a:gd name="connsiteX1" fmla="*/ 1250917 w 2233692"/>
              <a:gd name="connsiteY1" fmla="*/ 4310 h 2164296"/>
              <a:gd name="connsiteX2" fmla="*/ 1703887 w 2233692"/>
              <a:gd name="connsiteY2" fmla="*/ 132705 h 2164296"/>
              <a:gd name="connsiteX3" fmla="*/ 1898308 w 2233692"/>
              <a:gd name="connsiteY3" fmla="*/ 259714 h 2164296"/>
              <a:gd name="connsiteX4" fmla="*/ 2055139 w 2233692"/>
              <a:gd name="connsiteY4" fmla="*/ 421154 h 2164296"/>
              <a:gd name="connsiteX5" fmla="*/ 2220675 w 2233692"/>
              <a:gd name="connsiteY5" fmla="*/ 791167 h 2164296"/>
              <a:gd name="connsiteX6" fmla="*/ 2202684 w 2233692"/>
              <a:gd name="connsiteY6" fmla="*/ 1186890 h 2164296"/>
              <a:gd name="connsiteX7" fmla="*/ 1866035 w 2233692"/>
              <a:gd name="connsiteY7" fmla="*/ 1807489 h 2164296"/>
              <a:gd name="connsiteX8" fmla="*/ 1682309 w 2233692"/>
              <a:gd name="connsiteY8" fmla="*/ 1996296 h 2164296"/>
              <a:gd name="connsiteX9" fmla="*/ 1337994 w 2233692"/>
              <a:gd name="connsiteY9" fmla="*/ 2158461 h 2164296"/>
              <a:gd name="connsiteX10" fmla="*/ 879058 w 2233692"/>
              <a:gd name="connsiteY10" fmla="*/ 2130049 h 2164296"/>
              <a:gd name="connsiteX11" fmla="*/ 785502 w 2233692"/>
              <a:gd name="connsiteY11" fmla="*/ 2117135 h 2164296"/>
              <a:gd name="connsiteX12" fmla="*/ 173222 w 2233692"/>
              <a:gd name="connsiteY12" fmla="*/ 1869052 h 2164296"/>
              <a:gd name="connsiteX13" fmla="*/ 95641 w 2233692"/>
              <a:gd name="connsiteY13" fmla="*/ 880852 h 2164296"/>
              <a:gd name="connsiteX14" fmla="*/ 147474 w 2233692"/>
              <a:gd name="connsiteY14" fmla="*/ 721011 h 2164296"/>
              <a:gd name="connsiteX15" fmla="*/ 370446 w 2233692"/>
              <a:gd name="connsiteY15" fmla="*/ 294813 h 2164296"/>
              <a:gd name="connsiteX16" fmla="*/ 781337 w 2233692"/>
              <a:gd name="connsiteY16" fmla="*/ 57290 h 2164296"/>
              <a:gd name="connsiteX17" fmla="*/ 1130629 w 2233692"/>
              <a:gd name="connsiteY17" fmla="*/ 117 h 2164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33692" h="2164296">
                <a:moveTo>
                  <a:pt x="1130629" y="117"/>
                </a:moveTo>
                <a:cubicBezTo>
                  <a:pt x="1170474" y="-432"/>
                  <a:pt x="1210592" y="963"/>
                  <a:pt x="1250917" y="4310"/>
                </a:cubicBezTo>
                <a:cubicBezTo>
                  <a:pt x="1409478" y="17443"/>
                  <a:pt x="1566106" y="61809"/>
                  <a:pt x="1703887" y="132705"/>
                </a:cubicBezTo>
                <a:cubicBezTo>
                  <a:pt x="1774679" y="169066"/>
                  <a:pt x="1839627" y="211520"/>
                  <a:pt x="1898308" y="259714"/>
                </a:cubicBezTo>
                <a:cubicBezTo>
                  <a:pt x="1956991" y="307906"/>
                  <a:pt x="2009409" y="361840"/>
                  <a:pt x="2055139" y="421154"/>
                </a:cubicBezTo>
                <a:cubicBezTo>
                  <a:pt x="2141397" y="533028"/>
                  <a:pt x="2197055" y="657522"/>
                  <a:pt x="2220675" y="791167"/>
                </a:cubicBezTo>
                <a:cubicBezTo>
                  <a:pt x="2242774" y="916448"/>
                  <a:pt x="2236710" y="1049596"/>
                  <a:pt x="2202684" y="1186890"/>
                </a:cubicBezTo>
                <a:cubicBezTo>
                  <a:pt x="2150482" y="1397381"/>
                  <a:pt x="2033479" y="1611687"/>
                  <a:pt x="1866035" y="1807489"/>
                </a:cubicBezTo>
                <a:cubicBezTo>
                  <a:pt x="1810219" y="1872757"/>
                  <a:pt x="1748801" y="1935968"/>
                  <a:pt x="1682309" y="1996296"/>
                </a:cubicBezTo>
                <a:cubicBezTo>
                  <a:pt x="1576194" y="2092574"/>
                  <a:pt x="1470001" y="2142568"/>
                  <a:pt x="1337994" y="2158461"/>
                </a:cubicBezTo>
                <a:cubicBezTo>
                  <a:pt x="1199910" y="2175087"/>
                  <a:pt x="1044062" y="2153223"/>
                  <a:pt x="879058" y="2130049"/>
                </a:cubicBezTo>
                <a:cubicBezTo>
                  <a:pt x="848634" y="2125754"/>
                  <a:pt x="817168" y="2121353"/>
                  <a:pt x="785502" y="2117135"/>
                </a:cubicBezTo>
                <a:cubicBezTo>
                  <a:pt x="502076" y="2079344"/>
                  <a:pt x="306322" y="2041683"/>
                  <a:pt x="173222" y="1869052"/>
                </a:cubicBezTo>
                <a:cubicBezTo>
                  <a:pt x="-29583" y="1606017"/>
                  <a:pt x="-52797" y="1310477"/>
                  <a:pt x="95641" y="880852"/>
                </a:cubicBezTo>
                <a:cubicBezTo>
                  <a:pt x="115073" y="824625"/>
                  <a:pt x="131555" y="771941"/>
                  <a:pt x="147474" y="721011"/>
                </a:cubicBezTo>
                <a:cubicBezTo>
                  <a:pt x="213503" y="509874"/>
                  <a:pt x="250554" y="403591"/>
                  <a:pt x="370446" y="294813"/>
                </a:cubicBezTo>
                <a:cubicBezTo>
                  <a:pt x="489490" y="186804"/>
                  <a:pt x="627749" y="106909"/>
                  <a:pt x="781337" y="57290"/>
                </a:cubicBezTo>
                <a:cubicBezTo>
                  <a:pt x="894032" y="20897"/>
                  <a:pt x="1011095" y="1762"/>
                  <a:pt x="1130629" y="117"/>
                </a:cubicBezTo>
                <a:close/>
              </a:path>
            </a:pathLst>
          </a:custGeom>
          <a:blipFill>
            <a:blip r:embed="rId7" cstate="print">
              <a:duotone>
                <a:prstClr val="black"/>
                <a:schemeClr val="accent6">
                  <a:tint val="45000"/>
                  <a:satMod val="400000"/>
                </a:schemeClr>
              </a:duotone>
              <a:extLst>
                <a:ext uri="{28A0092B-C50C-407E-A947-70E740481C1C}">
                  <a14:useLocalDpi xmlns:a14="http://schemas.microsoft.com/office/drawing/2010/main"/>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199844898"/>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4E3F24E-E096-FA5F-505F-0482258E63E5}"/>
              </a:ext>
            </a:extLst>
          </p:cNvPr>
          <p:cNvSpPr>
            <a:spLocks noGrp="1"/>
          </p:cNvSpPr>
          <p:nvPr>
            <p:ph type="dt" sz="half" idx="2"/>
          </p:nvPr>
        </p:nvSpPr>
        <p:spPr>
          <a:xfrm>
            <a:off x="681039" y="6170491"/>
            <a:ext cx="2405062" cy="457200"/>
          </a:xfrm>
          <a:prstGeom prst="rect">
            <a:avLst/>
          </a:prstGeom>
        </p:spPr>
        <p:txBody>
          <a:bodyPr vert="horz" lIns="109728" tIns="109728" rIns="109728" bIns="91440" rtlCol="0" anchor="ctr"/>
          <a:lstStyle>
            <a:lvl1pPr algn="l">
              <a:defRPr sz="1100" spc="0" baseline="0">
                <a:solidFill>
                  <a:schemeClr val="tx1">
                    <a:lumMod val="75000"/>
                    <a:lumOff val="25000"/>
                  </a:schemeClr>
                </a:solidFill>
                <a:latin typeface="+mj-lt"/>
              </a:defRPr>
            </a:lvl1pPr>
          </a:lstStyle>
          <a:p>
            <a:r>
              <a:rPr lang="en-US" dirty="0"/>
              <a:t>2/3/20XX</a:t>
            </a:r>
          </a:p>
        </p:txBody>
      </p:sp>
      <p:sp>
        <p:nvSpPr>
          <p:cNvPr id="3" name="Footer Placeholder 4">
            <a:extLst>
              <a:ext uri="{FF2B5EF4-FFF2-40B4-BE49-F238E27FC236}">
                <a16:creationId xmlns:a16="http://schemas.microsoft.com/office/drawing/2014/main" id="{C0BA1D06-6815-D580-A810-E262AAE052DE}"/>
              </a:ext>
            </a:extLst>
          </p:cNvPr>
          <p:cNvSpPr>
            <a:spLocks noGrp="1"/>
          </p:cNvSpPr>
          <p:nvPr>
            <p:ph type="ftr" sz="quarter" idx="3"/>
          </p:nvPr>
        </p:nvSpPr>
        <p:spPr>
          <a:xfrm>
            <a:off x="3262313" y="6170490"/>
            <a:ext cx="5667375" cy="457200"/>
          </a:xfrm>
          <a:prstGeom prst="rect">
            <a:avLst/>
          </a:prstGeom>
        </p:spPr>
        <p:txBody>
          <a:bodyPr vert="horz" lIns="109728" tIns="109728" rIns="109728" bIns="91440" rtlCol="0" anchor="ctr"/>
          <a:lstStyle>
            <a:lvl1pPr algn="l">
              <a:defRPr sz="1100" cap="all" spc="0" baseline="0">
                <a:solidFill>
                  <a:schemeClr val="tx1">
                    <a:lumMod val="75000"/>
                    <a:lumOff val="25000"/>
                  </a:schemeClr>
                </a:solidFill>
                <a:latin typeface="+mj-lt"/>
              </a:defRPr>
            </a:lvl1pPr>
          </a:lstStyle>
          <a:p>
            <a:pPr algn="ctr"/>
            <a:r>
              <a:rPr lang="en-US" dirty="0"/>
              <a:t>Presentation Title</a:t>
            </a:r>
          </a:p>
        </p:txBody>
      </p:sp>
      <p:sp>
        <p:nvSpPr>
          <p:cNvPr id="4" name="Slide Number Placeholder 5">
            <a:extLst>
              <a:ext uri="{FF2B5EF4-FFF2-40B4-BE49-F238E27FC236}">
                <a16:creationId xmlns:a16="http://schemas.microsoft.com/office/drawing/2014/main" id="{906889FD-F7D6-A52A-BAFB-793A0AA86CF7}"/>
              </a:ext>
            </a:extLst>
          </p:cNvPr>
          <p:cNvSpPr>
            <a:spLocks noGrp="1"/>
          </p:cNvSpPr>
          <p:nvPr>
            <p:ph type="sldNum" sz="quarter" idx="4"/>
          </p:nvPr>
        </p:nvSpPr>
        <p:spPr>
          <a:xfrm>
            <a:off x="9105900" y="6170490"/>
            <a:ext cx="2405062"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spTree>
    <p:extLst>
      <p:ext uri="{BB962C8B-B14F-4D97-AF65-F5344CB8AC3E}">
        <p14:creationId xmlns:p14="http://schemas.microsoft.com/office/powerpoint/2010/main" val="2697493924"/>
      </p:ext>
    </p:extLst>
  </p:cSld>
  <p:clrMapOvr>
    <a:masterClrMapping/>
  </p:clrMapOvr>
  <p:extLst>
    <p:ext uri="{DCECCB84-F9BA-43D5-87BE-67443E8EF086}">
      <p15:sldGuideLst xmlns:p15="http://schemas.microsoft.com/office/powerpoint/2012/main">
        <p15:guide id="1" pos="5400">
          <p15:clr>
            <a:srgbClr val="FBAE40"/>
          </p15:clr>
        </p15:guide>
        <p15:guide id="2" pos="1272" userDrawn="1">
          <p15:clr>
            <a:srgbClr val="FBAE40"/>
          </p15:clr>
        </p15:guide>
        <p15:guide id="3" pos="2928" userDrawn="1">
          <p15:clr>
            <a:srgbClr val="FBAE40"/>
          </p15:clr>
        </p15:guide>
        <p15:guide id="4" pos="4584" userDrawn="1">
          <p15:clr>
            <a:srgbClr val="FBAE40"/>
          </p15:clr>
        </p15:guide>
        <p15:guide id="5" pos="6264"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20240" y="442220"/>
            <a:ext cx="8770571" cy="1345269"/>
          </a:xfrm>
          <a:prstGeom prst="rect">
            <a:avLst/>
          </a:prstGeom>
        </p:spPr>
        <p:txBody>
          <a:bodyPr vert="horz" lIns="109728" tIns="109728" rIns="109728" bIns="9144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920240" y="2312276"/>
            <a:ext cx="8770571" cy="3651504"/>
          </a:xfrm>
          <a:prstGeom prst="rect">
            <a:avLst/>
          </a:prstGeom>
        </p:spPr>
        <p:txBody>
          <a:bodyPr vert="horz" lIns="109728" tIns="109728" rIns="109728" bIns="9144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50727" y="6170491"/>
            <a:ext cx="2840083" cy="457200"/>
          </a:xfrm>
          <a:prstGeom prst="rect">
            <a:avLst/>
          </a:prstGeom>
        </p:spPr>
        <p:txBody>
          <a:bodyPr vert="horz" lIns="109728" tIns="109728" rIns="109728" bIns="91440" rtlCol="0" anchor="ctr"/>
          <a:lstStyle>
            <a:lvl1pPr algn="r">
              <a:defRPr sz="1100" spc="150" baseline="0">
                <a:solidFill>
                  <a:schemeClr val="tx1">
                    <a:lumMod val="75000"/>
                    <a:lumOff val="25000"/>
                  </a:schemeClr>
                </a:solidFill>
                <a:latin typeface="+mj-lt"/>
              </a:defRPr>
            </a:lvl1pPr>
          </a:lstStyle>
          <a:p>
            <a:r>
              <a:rPr lang="en-US"/>
              <a:t>2/3/20XX</a:t>
            </a:r>
            <a:endParaRPr lang="en-US" dirty="0"/>
          </a:p>
        </p:txBody>
      </p:sp>
      <p:sp>
        <p:nvSpPr>
          <p:cNvPr id="5" name="Footer Placeholder 4"/>
          <p:cNvSpPr>
            <a:spLocks noGrp="1"/>
          </p:cNvSpPr>
          <p:nvPr>
            <p:ph type="ftr" sz="quarter" idx="3"/>
          </p:nvPr>
        </p:nvSpPr>
        <p:spPr>
          <a:xfrm>
            <a:off x="1920240" y="6170490"/>
            <a:ext cx="5667375" cy="457200"/>
          </a:xfrm>
          <a:prstGeom prst="rect">
            <a:avLst/>
          </a:prstGeom>
        </p:spPr>
        <p:txBody>
          <a:bodyPr vert="horz" lIns="109728" tIns="109728" rIns="109728" bIns="91440" rtlCol="0" anchor="ctr"/>
          <a:lstStyle>
            <a:lvl1pPr algn="l">
              <a:defRPr sz="1100" spc="150" baseline="0">
                <a:solidFill>
                  <a:schemeClr val="tx1">
                    <a:lumMod val="75000"/>
                    <a:lumOff val="25000"/>
                  </a:schemeClr>
                </a:solidFill>
                <a:latin typeface="+mj-lt"/>
              </a:defRPr>
            </a:lvl1pPr>
          </a:lstStyle>
          <a:p>
            <a:pPr algn="ctr"/>
            <a:r>
              <a:rPr lang="en-US"/>
              <a:t>Presentation Title</a:t>
            </a:r>
            <a:endParaRPr lang="en-US" dirty="0"/>
          </a:p>
        </p:txBody>
      </p:sp>
      <p:sp>
        <p:nvSpPr>
          <p:cNvPr id="6" name="Slide Number Placeholder 5"/>
          <p:cNvSpPr>
            <a:spLocks noGrp="1"/>
          </p:cNvSpPr>
          <p:nvPr>
            <p:ph type="sldNum" sz="quarter" idx="4"/>
          </p:nvPr>
        </p:nvSpPr>
        <p:spPr>
          <a:xfrm>
            <a:off x="10853744" y="6170490"/>
            <a:ext cx="1188720" cy="457200"/>
          </a:xfrm>
          <a:prstGeom prst="rect">
            <a:avLst/>
          </a:prstGeom>
        </p:spPr>
        <p:txBody>
          <a:bodyPr vert="horz" lIns="109728" tIns="109728" rIns="109728" bIns="91440" rtlCol="0" anchor="b"/>
          <a:lstStyle>
            <a:lvl1pPr algn="r">
              <a:defRPr sz="1600" b="1" baseline="0">
                <a:solidFill>
                  <a:schemeClr val="tx1">
                    <a:lumMod val="75000"/>
                    <a:lumOff val="25000"/>
                  </a:schemeClr>
                </a:solidFill>
                <a:latin typeface="+mj-lt"/>
              </a:defRPr>
            </a:lvl1pPr>
          </a:lstStyle>
          <a:p>
            <a:fld id="{FAEF9944-A4F6-4C59-AEBD-678D6480B8EA}" type="slidenum">
              <a:rPr lang="en-US" smtClean="0"/>
              <a:pPr/>
              <a:t>‹#›</a:t>
            </a:fld>
            <a:endParaRPr lang="en-US" dirty="0"/>
          </a:p>
        </p:txBody>
      </p:sp>
      <p:cxnSp>
        <p:nvCxnSpPr>
          <p:cNvPr id="9" name="Straight Connector 8" title="Rule Line">
            <a:extLst>
              <a:ext uri="{FF2B5EF4-FFF2-40B4-BE49-F238E27FC236}">
                <a16:creationId xmlns:a16="http://schemas.microsoft.com/office/drawing/2014/main" id="{430127AE-B29E-4FDF-99D2-A2F1E7003F74}"/>
              </a:ext>
            </a:extLst>
          </p:cNvPr>
          <p:cNvCxnSpPr/>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168609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 id="2147483804" r:id="rId16"/>
    <p:sldLayoutId id="2147483805" r:id="rId17"/>
    <p:sldLayoutId id="2147483810" r:id="rId18"/>
    <p:sldLayoutId id="2147483812" r:id="rId19"/>
    <p:sldLayoutId id="2147483691" r:id="rId20"/>
  </p:sldLayoutIdLst>
  <p:hf sldNum="0" hdr="0" ftr="0" dt="0"/>
  <p:txStyles>
    <p:titleStyle>
      <a:lvl1pPr algn="l" defTabSz="914400" rtl="0" eaLnBrk="1" latinLnBrk="0" hangingPunct="1">
        <a:lnSpc>
          <a:spcPct val="130000"/>
        </a:lnSpc>
        <a:spcBef>
          <a:spcPct val="0"/>
        </a:spcBef>
        <a:buNone/>
        <a:defRPr sz="3200" b="1" kern="1200" spc="150" baseline="0">
          <a:solidFill>
            <a:schemeClr val="tx1">
              <a:lumMod val="75000"/>
              <a:lumOff val="25000"/>
            </a:schemeClr>
          </a:solidFill>
          <a:latin typeface="+mj-lt"/>
          <a:ea typeface="+mj-ea"/>
          <a:cs typeface="+mj-cs"/>
        </a:defRPr>
      </a:lvl1pPr>
    </p:titleStyle>
    <p:bodyStyle>
      <a:lvl1pPr marL="0" indent="0" algn="l" defTabSz="914400" rtl="0" eaLnBrk="1" latinLnBrk="0" hangingPunct="1">
        <a:lnSpc>
          <a:spcPct val="140000"/>
        </a:lnSpc>
        <a:spcBef>
          <a:spcPts val="930"/>
        </a:spcBef>
        <a:buFont typeface="Corbel" panose="020B0503020204020204" pitchFamily="34" charset="0"/>
        <a:buNone/>
        <a:defRPr sz="1800" b="0" kern="1200" spc="150" baseline="0">
          <a:solidFill>
            <a:schemeClr val="tx1">
              <a:lumMod val="75000"/>
              <a:lumOff val="25000"/>
            </a:schemeClr>
          </a:solidFill>
          <a:latin typeface="+mn-lt"/>
          <a:ea typeface="+mn-ea"/>
          <a:cs typeface="+mn-cs"/>
        </a:defRPr>
      </a:lvl1pPr>
      <a:lvl2pPr marL="0" indent="0" algn="l" defTabSz="914400" rtl="0" eaLnBrk="1" latinLnBrk="0" hangingPunct="1">
        <a:lnSpc>
          <a:spcPct val="140000"/>
        </a:lnSpc>
        <a:spcBef>
          <a:spcPts val="930"/>
        </a:spcBef>
        <a:buFont typeface="Corbel" panose="020B0503020204020204" pitchFamily="34" charset="0"/>
        <a:buNone/>
        <a:defRPr sz="1600" kern="1200" spc="150" baseline="0">
          <a:solidFill>
            <a:schemeClr val="tx1">
              <a:lumMod val="75000"/>
              <a:lumOff val="25000"/>
            </a:schemeClr>
          </a:solidFill>
          <a:latin typeface="+mn-lt"/>
          <a:ea typeface="+mn-ea"/>
          <a:cs typeface="+mn-cs"/>
        </a:defRPr>
      </a:lvl2pPr>
      <a:lvl3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3pPr>
      <a:lvl4pPr marL="0" indent="-320040" algn="l" defTabSz="914400" rtl="0" eaLnBrk="1" latinLnBrk="0" hangingPunct="1">
        <a:lnSpc>
          <a:spcPct val="140000"/>
        </a:lnSpc>
        <a:spcBef>
          <a:spcPts val="930"/>
        </a:spcBef>
        <a:buFont typeface="Corbel" panose="020B0503020204020204" pitchFamily="34" charset="0"/>
        <a:buChar char="–"/>
        <a:defRPr sz="1400" kern="1200" spc="150" baseline="0">
          <a:solidFill>
            <a:schemeClr val="tx1">
              <a:lumMod val="75000"/>
              <a:lumOff val="25000"/>
            </a:schemeClr>
          </a:solidFill>
          <a:latin typeface="+mn-lt"/>
          <a:ea typeface="+mn-ea"/>
          <a:cs typeface="+mn-cs"/>
        </a:defRPr>
      </a:lvl4pPr>
      <a:lvl5pPr marL="0" indent="-320040" algn="l" defTabSz="914400" rtl="0" eaLnBrk="1" latinLnBrk="0" hangingPunct="1">
        <a:lnSpc>
          <a:spcPct val="140000"/>
        </a:lnSpc>
        <a:spcBef>
          <a:spcPts val="930"/>
        </a:spcBef>
        <a:buFont typeface="Corbel" panose="020B0503020204020204" pitchFamily="34" charset="0"/>
        <a:buChar char="–"/>
        <a:defRPr sz="1400" i="1" kern="1200" spc="150" baseline="0">
          <a:solidFill>
            <a:schemeClr val="tx1">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cropdrop.org.uk/"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7.xml"/><Relationship Id="rId5" Type="http://schemas.openxmlformats.org/officeDocument/2006/relationships/hyperlink" Target="https://www.linkedin.com/groups/13147455/" TargetMode="Externa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hyperlink" Target="https://www.linkedin.com/groups/13123226/" TargetMode="External"/><Relationship Id="rId2" Type="http://schemas.openxmlformats.org/officeDocument/2006/relationships/notesSlide" Target="../notesSlides/notesSlide7.xml"/><Relationship Id="rId1" Type="http://schemas.openxmlformats.org/officeDocument/2006/relationships/slideLayout" Target="../slideLayouts/slideLayout19.xml"/><Relationship Id="rId4" Type="http://schemas.openxmlformats.org/officeDocument/2006/relationships/hyperlink" Target="mailto:eva.zemandl@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8" descr="Volunteers distributing food in kitchen">
            <a:extLst>
              <a:ext uri="{FF2B5EF4-FFF2-40B4-BE49-F238E27FC236}">
                <a16:creationId xmlns:a16="http://schemas.microsoft.com/office/drawing/2014/main" id="{7B103EA2-F14D-4D47-8BE8-D1C3EDA583F9}"/>
              </a:ext>
            </a:extLst>
          </p:cNvPr>
          <p:cNvPicPr>
            <a:picLocks noGrp="1" noChangeAspect="1"/>
          </p:cNvPicPr>
          <p:nvPr>
            <p:ph type="pic" sz="quarter" idx="13"/>
          </p:nvPr>
        </p:nvPicPr>
        <p:blipFill>
          <a:blip r:embed="rId3"/>
          <a:srcRect t="7802" b="7802"/>
          <a:stretch/>
        </p:blipFill>
        <p:spPr/>
      </p:pic>
      <p:sp>
        <p:nvSpPr>
          <p:cNvPr id="2" name="Title 1">
            <a:extLst>
              <a:ext uri="{FF2B5EF4-FFF2-40B4-BE49-F238E27FC236}">
                <a16:creationId xmlns:a16="http://schemas.microsoft.com/office/drawing/2014/main" id="{34086996-3F9C-48D9-9B0A-0A2614B992C5}"/>
              </a:ext>
            </a:extLst>
          </p:cNvPr>
          <p:cNvSpPr>
            <a:spLocks noGrp="1"/>
          </p:cNvSpPr>
          <p:nvPr>
            <p:ph type="ctrTitle"/>
          </p:nvPr>
        </p:nvSpPr>
        <p:spPr/>
        <p:txBody>
          <a:bodyPr/>
          <a:lstStyle/>
          <a:p>
            <a:r>
              <a:rPr lang="en-US" sz="3200" dirty="0"/>
              <a:t>Nottingham City Sustainable </a:t>
            </a:r>
            <a:br>
              <a:rPr lang="en-US" sz="3200" dirty="0"/>
            </a:br>
            <a:r>
              <a:rPr lang="en-US" sz="3200" dirty="0"/>
              <a:t>Food Partnership </a:t>
            </a:r>
            <a:br>
              <a:rPr lang="en-US" sz="3200" dirty="0"/>
            </a:br>
            <a:r>
              <a:rPr lang="en-US" sz="3200" dirty="0"/>
              <a:t>(NCSFP)</a:t>
            </a:r>
            <a:br>
              <a:rPr lang="en-US" sz="3200" dirty="0"/>
            </a:br>
            <a:br>
              <a:rPr lang="en-US" dirty="0"/>
            </a:br>
            <a:r>
              <a:rPr lang="en-US" sz="1400" dirty="0"/>
              <a:t>EMGH workshop, Nottingham City Council</a:t>
            </a:r>
            <a:br>
              <a:rPr lang="en-US" sz="1400" dirty="0"/>
            </a:br>
            <a:r>
              <a:rPr lang="en-US" sz="1400"/>
              <a:t>Delivered by: Eva </a:t>
            </a:r>
            <a:r>
              <a:rPr lang="en-US" sz="1400" dirty="0"/>
              <a:t>Zemandl</a:t>
            </a:r>
            <a:br>
              <a:rPr lang="en-US" sz="1400" dirty="0"/>
            </a:br>
            <a:r>
              <a:rPr lang="en-US" sz="1400" dirty="0"/>
              <a:t>16 January 2025</a:t>
            </a:r>
            <a:endParaRPr lang="en-US" dirty="0"/>
          </a:p>
        </p:txBody>
      </p:sp>
      <p:sp>
        <p:nvSpPr>
          <p:cNvPr id="19" name="Freeform: Shape 18">
            <a:extLst>
              <a:ext uri="{FF2B5EF4-FFF2-40B4-BE49-F238E27FC236}">
                <a16:creationId xmlns:a16="http://schemas.microsoft.com/office/drawing/2014/main" id="{0931376F-59AF-F711-409F-69FBE46A0A83}"/>
              </a:ext>
              <a:ext uri="{C183D7F6-B498-43B3-948B-1728B52AA6E4}">
                <adec:decorative xmlns:adec="http://schemas.microsoft.com/office/drawing/2017/decorative" val="1"/>
              </a:ext>
            </a:extLst>
          </p:cNvPr>
          <p:cNvSpPr/>
          <p:nvPr/>
        </p:nvSpPr>
        <p:spPr>
          <a:xfrm rot="21300000" flipH="1">
            <a:off x="825194" y="576713"/>
            <a:ext cx="10456673" cy="5772428"/>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466565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FB321-A9BF-467D-90CC-B7D41C7D46F9}"/>
              </a:ext>
            </a:extLst>
          </p:cNvPr>
          <p:cNvSpPr>
            <a:spLocks noGrp="1"/>
          </p:cNvSpPr>
          <p:nvPr>
            <p:ph type="title"/>
          </p:nvPr>
        </p:nvSpPr>
        <p:spPr/>
        <p:txBody>
          <a:bodyPr anchor="b"/>
          <a:lstStyle/>
          <a:p>
            <a:r>
              <a:rPr lang="en-US" dirty="0"/>
              <a:t>Content</a:t>
            </a:r>
          </a:p>
        </p:txBody>
      </p:sp>
      <p:sp>
        <p:nvSpPr>
          <p:cNvPr id="3" name="Content Placeholder 2">
            <a:extLst>
              <a:ext uri="{FF2B5EF4-FFF2-40B4-BE49-F238E27FC236}">
                <a16:creationId xmlns:a16="http://schemas.microsoft.com/office/drawing/2014/main" id="{69CF77C5-9F6B-451C-B03D-A5E55E0DAC90}"/>
              </a:ext>
            </a:extLst>
          </p:cNvPr>
          <p:cNvSpPr>
            <a:spLocks noGrp="1"/>
          </p:cNvSpPr>
          <p:nvPr>
            <p:ph sz="quarter" idx="15"/>
          </p:nvPr>
        </p:nvSpPr>
        <p:spPr/>
        <p:txBody>
          <a:bodyPr vert="horz" lIns="109728" tIns="109728" rIns="109728" bIns="91440" rtlCol="0" anchor="t">
            <a:normAutofit/>
          </a:bodyPr>
          <a:lstStyle/>
          <a:p>
            <a:r>
              <a:rPr lang="en-US" dirty="0"/>
              <a:t>Partnership vision and principles </a:t>
            </a:r>
          </a:p>
          <a:p>
            <a:r>
              <a:rPr lang="en-US" dirty="0"/>
              <a:t>Themes and aims</a:t>
            </a:r>
          </a:p>
          <a:p>
            <a:r>
              <a:rPr lang="en-US" dirty="0"/>
              <a:t>Structure and interim steering group</a:t>
            </a:r>
          </a:p>
          <a:p>
            <a:r>
              <a:rPr lang="en-US" dirty="0"/>
              <a:t>EMGH and NCSFP synergies</a:t>
            </a:r>
          </a:p>
          <a:p>
            <a:r>
              <a:rPr lang="en-US" dirty="0"/>
              <a:t>How to get in touch</a:t>
            </a:r>
          </a:p>
        </p:txBody>
      </p:sp>
    </p:spTree>
    <p:extLst>
      <p:ext uri="{BB962C8B-B14F-4D97-AF65-F5344CB8AC3E}">
        <p14:creationId xmlns:p14="http://schemas.microsoft.com/office/powerpoint/2010/main" val="1282301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335A-5ECE-43C8-B81D-FB11A0598038}"/>
              </a:ext>
            </a:extLst>
          </p:cNvPr>
          <p:cNvSpPr>
            <a:spLocks noGrp="1"/>
          </p:cNvSpPr>
          <p:nvPr>
            <p:ph type="ctrTitle"/>
          </p:nvPr>
        </p:nvSpPr>
        <p:spPr/>
        <p:txBody>
          <a:bodyPr anchor="ctr">
            <a:normAutofit/>
          </a:bodyPr>
          <a:lstStyle/>
          <a:p>
            <a:r>
              <a:rPr lang="en-US" sz="2800" dirty="0">
                <a:effectLst/>
                <a:latin typeface="Aptos" panose="020B0004020202020204" pitchFamily="34" charset="0"/>
                <a:ea typeface="Aptos" panose="020B0004020202020204" pitchFamily="34" charset="0"/>
                <a:cs typeface="Times New Roman" panose="02020603050405020304" pitchFamily="18" charset="0"/>
              </a:rPr>
              <a:t>We are a multisector partnership formed to create a food secure, financially resilient, enterprising, socially just and green Nottingham.</a:t>
            </a:r>
            <a:endParaRPr lang="en-US" sz="2800" dirty="0"/>
          </a:p>
        </p:txBody>
      </p:sp>
      <p:pic>
        <p:nvPicPr>
          <p:cNvPr id="6" name="Picture Placeholder 5" descr="Volunteers distributing food in kitchen">
            <a:extLst>
              <a:ext uri="{FF2B5EF4-FFF2-40B4-BE49-F238E27FC236}">
                <a16:creationId xmlns:a16="http://schemas.microsoft.com/office/drawing/2014/main" id="{03349E68-06C8-9042-BCEB-261B43489525}"/>
              </a:ext>
            </a:extLst>
          </p:cNvPr>
          <p:cNvPicPr>
            <a:picLocks noGrp="1" noChangeAspect="1"/>
          </p:cNvPicPr>
          <p:nvPr>
            <p:ph type="pic" sz="quarter" idx="14"/>
          </p:nvPr>
        </p:nvPicPr>
        <p:blipFill>
          <a:blip r:embed="rId3"/>
          <a:srcRect l="21983" r="21983"/>
          <a:stretch>
            <a:fillRect/>
          </a:stretch>
        </p:blipFill>
        <p:spPr/>
      </p:pic>
    </p:spTree>
    <p:extLst>
      <p:ext uri="{BB962C8B-B14F-4D97-AF65-F5344CB8AC3E}">
        <p14:creationId xmlns:p14="http://schemas.microsoft.com/office/powerpoint/2010/main" val="3789343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30127AE-B29E-4FDF-99D2-A2F1E7003F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20240" y="2176009"/>
            <a:ext cx="8770571" cy="0"/>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47FC6A8B-34F9-40FB-AA2D-E34168F528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3"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 name="Title 1">
            <a:extLst>
              <a:ext uri="{FF2B5EF4-FFF2-40B4-BE49-F238E27FC236}">
                <a16:creationId xmlns:a16="http://schemas.microsoft.com/office/drawing/2014/main" id="{66C95451-9C62-77F3-8A67-768FD7084751}"/>
              </a:ext>
            </a:extLst>
          </p:cNvPr>
          <p:cNvSpPr>
            <a:spLocks noGrp="1"/>
          </p:cNvSpPr>
          <p:nvPr>
            <p:ph type="title"/>
          </p:nvPr>
        </p:nvSpPr>
        <p:spPr>
          <a:xfrm>
            <a:off x="1188340" y="1105232"/>
            <a:ext cx="3013545" cy="4277802"/>
          </a:xfrm>
        </p:spPr>
        <p:txBody>
          <a:bodyPr vert="horz" lIns="109728" tIns="109728" rIns="109728" bIns="91440" rtlCol="0" anchor="ctr">
            <a:normAutofit/>
          </a:bodyPr>
          <a:lstStyle/>
          <a:p>
            <a:pPr>
              <a:lnSpc>
                <a:spcPct val="130000"/>
              </a:lnSpc>
            </a:pPr>
            <a:r>
              <a:rPr lang="en-US" dirty="0"/>
              <a:t>Our guiding principles</a:t>
            </a:r>
            <a:endParaRPr lang="en-US"/>
          </a:p>
        </p:txBody>
      </p:sp>
      <p:grpSp>
        <p:nvGrpSpPr>
          <p:cNvPr id="13" name="Group 12">
            <a:extLst>
              <a:ext uri="{FF2B5EF4-FFF2-40B4-BE49-F238E27FC236}">
                <a16:creationId xmlns:a16="http://schemas.microsoft.com/office/drawing/2014/main" id="{D4D684F8-91BF-481C-A965-722756A383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4308533" y="0"/>
            <a:ext cx="7883467" cy="6858000"/>
            <a:chOff x="0" y="0"/>
            <a:chExt cx="7883467" cy="6858000"/>
          </a:xfrm>
        </p:grpSpPr>
        <p:sp>
          <p:nvSpPr>
            <p:cNvPr id="14" name="Freeform: Shape 13">
              <a:extLst>
                <a:ext uri="{FF2B5EF4-FFF2-40B4-BE49-F238E27FC236}">
                  <a16:creationId xmlns:a16="http://schemas.microsoft.com/office/drawing/2014/main" id="{05DF7B3C-29EF-4ADC-BFDC-C3A038AC43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7475746" cy="6858000"/>
            </a:xfrm>
            <a:custGeom>
              <a:avLst/>
              <a:gdLst>
                <a:gd name="connsiteX0" fmla="*/ 0 w 7475746"/>
                <a:gd name="connsiteY0" fmla="*/ 0 h 6858000"/>
                <a:gd name="connsiteX1" fmla="*/ 5859459 w 7475746"/>
                <a:gd name="connsiteY1" fmla="*/ 0 h 6858000"/>
                <a:gd name="connsiteX2" fmla="*/ 5874848 w 7475746"/>
                <a:gd name="connsiteY2" fmla="*/ 10445 h 6858000"/>
                <a:gd name="connsiteX3" fmla="*/ 7475746 w 7475746"/>
                <a:gd name="connsiteY3" fmla="*/ 3621913 h 6858000"/>
                <a:gd name="connsiteX4" fmla="*/ 5601397 w 7475746"/>
                <a:gd name="connsiteY4" fmla="*/ 6378742 h 6858000"/>
                <a:gd name="connsiteX5" fmla="*/ 5084748 w 7475746"/>
                <a:gd name="connsiteY5" fmla="*/ 6785068 h 6858000"/>
                <a:gd name="connsiteX6" fmla="*/ 4979585 w 7475746"/>
                <a:gd name="connsiteY6" fmla="*/ 6858000 h 6858000"/>
                <a:gd name="connsiteX7" fmla="*/ 0 w 7475746"/>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75746" h="6858000">
                  <a:moveTo>
                    <a:pt x="0" y="0"/>
                  </a:moveTo>
                  <a:lnTo>
                    <a:pt x="5859459" y="0"/>
                  </a:lnTo>
                  <a:lnTo>
                    <a:pt x="5874848" y="10445"/>
                  </a:lnTo>
                  <a:cubicBezTo>
                    <a:pt x="6902010" y="751075"/>
                    <a:pt x="7475746" y="2091411"/>
                    <a:pt x="7475746" y="3621913"/>
                  </a:cubicBezTo>
                  <a:cubicBezTo>
                    <a:pt x="7475746" y="4971185"/>
                    <a:pt x="6547021" y="5605738"/>
                    <a:pt x="5601397" y="6378742"/>
                  </a:cubicBezTo>
                  <a:cubicBezTo>
                    <a:pt x="5429193" y="6519512"/>
                    <a:pt x="5258566" y="6657407"/>
                    <a:pt x="5084748" y="6785068"/>
                  </a:cubicBezTo>
                  <a:lnTo>
                    <a:pt x="4979585" y="6858000"/>
                  </a:lnTo>
                  <a:lnTo>
                    <a:pt x="0" y="6858000"/>
                  </a:ln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20289037-6999-491E-AA63-CC1C3CBBF8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53744"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16" name="Freeform: Shape 15">
              <a:extLst>
                <a:ext uri="{FF2B5EF4-FFF2-40B4-BE49-F238E27FC236}">
                  <a16:creationId xmlns:a16="http://schemas.microsoft.com/office/drawing/2014/main" id="{497CF6DF-9FF9-4D10-B338-0BEFC0AA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33737"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grpSp>
      <p:graphicFrame>
        <p:nvGraphicFramePr>
          <p:cNvPr id="5" name="Content Placeholder 2">
            <a:extLst>
              <a:ext uri="{FF2B5EF4-FFF2-40B4-BE49-F238E27FC236}">
                <a16:creationId xmlns:a16="http://schemas.microsoft.com/office/drawing/2014/main" id="{0DF775C7-299F-0870-726E-03570EC6DDC2}"/>
              </a:ext>
            </a:extLst>
          </p:cNvPr>
          <p:cNvGraphicFramePr>
            <a:graphicFrameLocks noGrp="1"/>
          </p:cNvGraphicFramePr>
          <p:nvPr>
            <p:ph sz="quarter" idx="15"/>
            <p:extLst>
              <p:ext uri="{D42A27DB-BD31-4B8C-83A1-F6EECF244321}">
                <p14:modId xmlns:p14="http://schemas.microsoft.com/office/powerpoint/2010/main" val="2326761880"/>
              </p:ext>
            </p:extLst>
          </p:nvPr>
        </p:nvGraphicFramePr>
        <p:xfrm>
          <a:off x="5972174" y="819150"/>
          <a:ext cx="5031485" cy="5145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2042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335A-5ECE-43C8-B81D-FB11A0598038}"/>
              </a:ext>
            </a:extLst>
          </p:cNvPr>
          <p:cNvSpPr>
            <a:spLocks noGrp="1"/>
          </p:cNvSpPr>
          <p:nvPr>
            <p:ph type="title"/>
          </p:nvPr>
        </p:nvSpPr>
        <p:spPr/>
        <p:txBody>
          <a:bodyPr anchor="b">
            <a:normAutofit/>
          </a:bodyPr>
          <a:lstStyle/>
          <a:p>
            <a:r>
              <a:rPr lang="en-US" dirty="0"/>
              <a:t>Themes and aims</a:t>
            </a:r>
          </a:p>
        </p:txBody>
      </p:sp>
      <p:sp>
        <p:nvSpPr>
          <p:cNvPr id="11" name="Content Placeholder 10">
            <a:extLst>
              <a:ext uri="{FF2B5EF4-FFF2-40B4-BE49-F238E27FC236}">
                <a16:creationId xmlns:a16="http://schemas.microsoft.com/office/drawing/2014/main" id="{0F714E37-6F82-390D-C5A6-9B97B254F81D}"/>
              </a:ext>
            </a:extLst>
          </p:cNvPr>
          <p:cNvSpPr>
            <a:spLocks noGrp="1"/>
          </p:cNvSpPr>
          <p:nvPr>
            <p:ph idx="1"/>
          </p:nvPr>
        </p:nvSpPr>
        <p:spPr/>
        <p:txBody>
          <a:bodyPr/>
          <a:lstStyle/>
          <a:p>
            <a:endParaRPr lang="en-US"/>
          </a:p>
        </p:txBody>
      </p:sp>
      <p:pic>
        <p:nvPicPr>
          <p:cNvPr id="13" name="Picture 12">
            <a:extLst>
              <a:ext uri="{FF2B5EF4-FFF2-40B4-BE49-F238E27FC236}">
                <a16:creationId xmlns:a16="http://schemas.microsoft.com/office/drawing/2014/main" id="{8B0EBCB4-C95C-62B8-3DFF-5E5B55186225}"/>
              </a:ext>
            </a:extLst>
          </p:cNvPr>
          <p:cNvPicPr>
            <a:picLocks noChangeAspect="1"/>
          </p:cNvPicPr>
          <p:nvPr/>
        </p:nvPicPr>
        <p:blipFill>
          <a:blip r:embed="rId3"/>
          <a:stretch>
            <a:fillRect/>
          </a:stretch>
        </p:blipFill>
        <p:spPr>
          <a:xfrm>
            <a:off x="1920240" y="2768184"/>
            <a:ext cx="8770571" cy="2240425"/>
          </a:xfrm>
          <a:prstGeom prst="rect">
            <a:avLst/>
          </a:prstGeom>
        </p:spPr>
      </p:pic>
    </p:spTree>
    <p:extLst>
      <p:ext uri="{BB962C8B-B14F-4D97-AF65-F5344CB8AC3E}">
        <p14:creationId xmlns:p14="http://schemas.microsoft.com/office/powerpoint/2010/main" val="3594869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CA26B-AC7C-F736-1310-2CDA2EF8E6E2}"/>
              </a:ext>
            </a:extLst>
          </p:cNvPr>
          <p:cNvSpPr>
            <a:spLocks noGrp="1"/>
          </p:cNvSpPr>
          <p:nvPr>
            <p:ph type="title"/>
          </p:nvPr>
        </p:nvSpPr>
        <p:spPr/>
        <p:txBody>
          <a:bodyPr>
            <a:normAutofit fontScale="90000"/>
          </a:bodyPr>
          <a:lstStyle/>
          <a:p>
            <a:r>
              <a:rPr lang="en-US" dirty="0"/>
              <a:t>Structure and interim steering group</a:t>
            </a:r>
          </a:p>
        </p:txBody>
      </p:sp>
      <p:pic>
        <p:nvPicPr>
          <p:cNvPr id="5" name="Content Placeholder 4">
            <a:extLst>
              <a:ext uri="{FF2B5EF4-FFF2-40B4-BE49-F238E27FC236}">
                <a16:creationId xmlns:a16="http://schemas.microsoft.com/office/drawing/2014/main" id="{4B9AF689-55D3-4451-017E-77BF077211C0}"/>
              </a:ext>
            </a:extLst>
          </p:cNvPr>
          <p:cNvPicPr>
            <a:picLocks noGrp="1" noChangeAspect="1"/>
          </p:cNvPicPr>
          <p:nvPr>
            <p:ph sz="half" idx="1"/>
          </p:nvPr>
        </p:nvPicPr>
        <p:blipFill>
          <a:blip r:embed="rId2"/>
          <a:stretch>
            <a:fillRect/>
          </a:stretch>
        </p:blipFill>
        <p:spPr>
          <a:xfrm>
            <a:off x="1920875" y="2988182"/>
            <a:ext cx="4159250" cy="2558036"/>
          </a:xfrm>
        </p:spPr>
      </p:pic>
      <p:sp>
        <p:nvSpPr>
          <p:cNvPr id="6" name="Content Placeholder 5">
            <a:extLst>
              <a:ext uri="{FF2B5EF4-FFF2-40B4-BE49-F238E27FC236}">
                <a16:creationId xmlns:a16="http://schemas.microsoft.com/office/drawing/2014/main" id="{A67F5F04-2659-0300-4A10-D30F32B375FB}"/>
              </a:ext>
            </a:extLst>
          </p:cNvPr>
          <p:cNvSpPr>
            <a:spLocks noGrp="1"/>
          </p:cNvSpPr>
          <p:nvPr>
            <p:ph sz="half" idx="2"/>
          </p:nvPr>
        </p:nvSpPr>
        <p:spPr/>
        <p:txBody>
          <a:bodyPr>
            <a:normAutofit fontScale="55000" lnSpcReduction="20000"/>
          </a:bodyPr>
          <a:lstStyle/>
          <a:p>
            <a:r>
              <a:rPr lang="en-US" dirty="0" err="1"/>
              <a:t>FareShare</a:t>
            </a:r>
            <a:r>
              <a:rPr lang="en-US" dirty="0"/>
              <a:t> Midlands</a:t>
            </a:r>
          </a:p>
          <a:p>
            <a:r>
              <a:rPr lang="en-US" dirty="0" err="1"/>
              <a:t>Himmah</a:t>
            </a:r>
            <a:endParaRPr lang="en-US" dirty="0"/>
          </a:p>
          <a:p>
            <a:r>
              <a:rPr lang="en-US" dirty="0"/>
              <a:t>Nottingham </a:t>
            </a:r>
            <a:r>
              <a:rPr lang="en-US"/>
              <a:t>City Council</a:t>
            </a:r>
            <a:endParaRPr lang="en-US" dirty="0"/>
          </a:p>
          <a:p>
            <a:r>
              <a:rPr lang="en-US" dirty="0"/>
              <a:t>Nottingham Growing Network</a:t>
            </a:r>
          </a:p>
          <a:p>
            <a:r>
              <a:rPr lang="en-US" dirty="0"/>
              <a:t>Nottingham Financial Resilience Partnership, including the Food Bank Group</a:t>
            </a:r>
          </a:p>
          <a:p>
            <a:r>
              <a:rPr lang="en-US" dirty="0"/>
              <a:t>Nottingham Social Eating Network</a:t>
            </a:r>
          </a:p>
          <a:p>
            <a:r>
              <a:rPr lang="en-US" dirty="0"/>
              <a:t>Nottingham Trent University</a:t>
            </a:r>
          </a:p>
          <a:p>
            <a:r>
              <a:rPr lang="en-US" dirty="0"/>
              <a:t>Urban Agriculture Consortium</a:t>
            </a:r>
          </a:p>
          <a:p>
            <a:r>
              <a:rPr lang="en-US" dirty="0"/>
              <a:t>University of Nottingham, Food Systems Institute</a:t>
            </a:r>
          </a:p>
          <a:p>
            <a:r>
              <a:rPr lang="en-US" dirty="0" err="1"/>
              <a:t>Trussel</a:t>
            </a:r>
            <a:r>
              <a:rPr lang="en-US" dirty="0"/>
              <a:t> Trust (Hope Nottingham and Clifton Food Bank)</a:t>
            </a:r>
          </a:p>
        </p:txBody>
      </p:sp>
    </p:spTree>
    <p:extLst>
      <p:ext uri="{BB962C8B-B14F-4D97-AF65-F5344CB8AC3E}">
        <p14:creationId xmlns:p14="http://schemas.microsoft.com/office/powerpoint/2010/main" val="1771597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D084A-711B-CEED-312A-08D230B84EF5}"/>
              </a:ext>
            </a:extLst>
          </p:cNvPr>
          <p:cNvSpPr>
            <a:spLocks noGrp="1"/>
          </p:cNvSpPr>
          <p:nvPr>
            <p:ph type="title"/>
          </p:nvPr>
        </p:nvSpPr>
        <p:spPr/>
        <p:txBody>
          <a:bodyPr/>
          <a:lstStyle/>
          <a:p>
            <a:r>
              <a:rPr lang="en-US" dirty="0"/>
              <a:t>EMGH and NCSFP Synergies</a:t>
            </a:r>
          </a:p>
        </p:txBody>
      </p:sp>
      <p:graphicFrame>
        <p:nvGraphicFramePr>
          <p:cNvPr id="6" name="Content Placeholder 5">
            <a:extLst>
              <a:ext uri="{FF2B5EF4-FFF2-40B4-BE49-F238E27FC236}">
                <a16:creationId xmlns:a16="http://schemas.microsoft.com/office/drawing/2014/main" id="{9E3ED941-75B2-1FD0-12F5-225C2493072A}"/>
              </a:ext>
            </a:extLst>
          </p:cNvPr>
          <p:cNvGraphicFramePr>
            <a:graphicFrameLocks noGrp="1"/>
          </p:cNvGraphicFramePr>
          <p:nvPr>
            <p:ph idx="1"/>
            <p:extLst>
              <p:ext uri="{D42A27DB-BD31-4B8C-83A1-F6EECF244321}">
                <p14:modId xmlns:p14="http://schemas.microsoft.com/office/powerpoint/2010/main" val="1863840815"/>
              </p:ext>
            </p:extLst>
          </p:nvPr>
        </p:nvGraphicFramePr>
        <p:xfrm>
          <a:off x="1920875" y="2312988"/>
          <a:ext cx="8769348" cy="3723640"/>
        </p:xfrm>
        <a:graphic>
          <a:graphicData uri="http://schemas.openxmlformats.org/drawingml/2006/table">
            <a:tbl>
              <a:tblPr firstRow="1" bandRow="1">
                <a:tableStyleId>{912C8C85-51F0-491E-9774-3900AFEF0FD7}</a:tableStyleId>
              </a:tblPr>
              <a:tblGrid>
                <a:gridCol w="2192337">
                  <a:extLst>
                    <a:ext uri="{9D8B030D-6E8A-4147-A177-3AD203B41FA5}">
                      <a16:colId xmlns:a16="http://schemas.microsoft.com/office/drawing/2014/main" val="1645536528"/>
                    </a:ext>
                  </a:extLst>
                </a:gridCol>
                <a:gridCol w="2192337">
                  <a:extLst>
                    <a:ext uri="{9D8B030D-6E8A-4147-A177-3AD203B41FA5}">
                      <a16:colId xmlns:a16="http://schemas.microsoft.com/office/drawing/2014/main" val="3667781737"/>
                    </a:ext>
                  </a:extLst>
                </a:gridCol>
                <a:gridCol w="4384674">
                  <a:extLst>
                    <a:ext uri="{9D8B030D-6E8A-4147-A177-3AD203B41FA5}">
                      <a16:colId xmlns:a16="http://schemas.microsoft.com/office/drawing/2014/main" val="2426260476"/>
                    </a:ext>
                  </a:extLst>
                </a:gridCol>
              </a:tblGrid>
              <a:tr h="370840">
                <a:tc>
                  <a:txBody>
                    <a:bodyPr/>
                    <a:lstStyle/>
                    <a:p>
                      <a:r>
                        <a:rPr lang="en-US" dirty="0"/>
                        <a:t>EMGH themes</a:t>
                      </a:r>
                    </a:p>
                  </a:txBody>
                  <a:tcPr/>
                </a:tc>
                <a:tc>
                  <a:txBody>
                    <a:bodyPr/>
                    <a:lstStyle/>
                    <a:p>
                      <a:r>
                        <a:rPr lang="en-US" dirty="0"/>
                        <a:t>NCSFP themes</a:t>
                      </a:r>
                    </a:p>
                  </a:txBody>
                  <a:tcPr/>
                </a:tc>
                <a:tc>
                  <a:txBody>
                    <a:bodyPr/>
                    <a:lstStyle/>
                    <a:p>
                      <a:r>
                        <a:rPr lang="en-US" dirty="0"/>
                        <a:t>Outputs and actions</a:t>
                      </a:r>
                    </a:p>
                  </a:txBody>
                  <a:tcPr/>
                </a:tc>
                <a:extLst>
                  <a:ext uri="{0D108BD9-81ED-4DB2-BD59-A6C34878D82A}">
                    <a16:rowId xmlns:a16="http://schemas.microsoft.com/office/drawing/2014/main" val="3003334077"/>
                  </a:ext>
                </a:extLst>
              </a:tr>
              <a:tr h="370840">
                <a:tc>
                  <a:txBody>
                    <a:bodyPr/>
                    <a:lstStyle/>
                    <a:p>
                      <a:r>
                        <a:rPr lang="en-GB" sz="1300" dirty="0"/>
                        <a:t>Commission/create a Nottingham Good Food plan</a:t>
                      </a:r>
                      <a:endParaRPr lang="en-US" sz="1300" dirty="0"/>
                    </a:p>
                  </a:txBody>
                  <a:tcPr/>
                </a:tc>
                <a:tc rowSpan="2">
                  <a:txBody>
                    <a:bodyPr/>
                    <a:lstStyle/>
                    <a:p>
                      <a:endParaRPr lang="en-GB" sz="1300" dirty="0"/>
                    </a:p>
                    <a:p>
                      <a:endParaRPr lang="en-GB" sz="1300" dirty="0"/>
                    </a:p>
                    <a:p>
                      <a:endParaRPr lang="en-GB" sz="1300" dirty="0"/>
                    </a:p>
                    <a:p>
                      <a:r>
                        <a:rPr lang="en-GB" sz="1300" i="1" dirty="0"/>
                        <a:t>Joined-up Nottingham</a:t>
                      </a:r>
                      <a:r>
                        <a:rPr lang="en-GB" sz="1300" dirty="0"/>
                        <a:t>:</a:t>
                      </a:r>
                    </a:p>
                    <a:p>
                      <a:r>
                        <a:rPr lang="en-GB" sz="1300" dirty="0"/>
                        <a:t>Establishing and coordinating a sustainable food partnership in the city that leverages existing strengths within Nottingham through a whole systems, multisector and ‘more-than-food’ approach.</a:t>
                      </a:r>
                      <a:endParaRPr lang="en-US" sz="1300" dirty="0"/>
                    </a:p>
                  </a:txBody>
                  <a:tcPr/>
                </a:tc>
                <a:tc>
                  <a:txBody>
                    <a:bodyPr/>
                    <a:lstStyle/>
                    <a:p>
                      <a:r>
                        <a:rPr lang="en-GB" sz="1300" dirty="0"/>
                        <a:t>Explore the creation of a ‘Nottingham Food Chater/Strategy’ as a framework for this partnership and to unify all Nottingham City Council’s policies with a food dimension (with links to the Government Food Strategy</a:t>
                      </a:r>
                    </a:p>
                    <a:p>
                      <a:endParaRPr lang="en-GB" sz="1300" dirty="0"/>
                    </a:p>
                    <a:p>
                      <a:endParaRPr lang="en-US" sz="1300" dirty="0"/>
                    </a:p>
                  </a:txBody>
                  <a:tcPr/>
                </a:tc>
                <a:extLst>
                  <a:ext uri="{0D108BD9-81ED-4DB2-BD59-A6C34878D82A}">
                    <a16:rowId xmlns:a16="http://schemas.microsoft.com/office/drawing/2014/main" val="24526721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kern="1200" dirty="0">
                          <a:solidFill>
                            <a:schemeClr val="tx1"/>
                          </a:solidFill>
                          <a:effectLst/>
                          <a:latin typeface="+mn-lt"/>
                          <a:ea typeface="+mn-ea"/>
                          <a:cs typeface="+mn-cs"/>
                        </a:rPr>
                        <a:t>Define a clear governance structure that brings together local partners to monitor the progress of the aims set out in the good food plan </a:t>
                      </a:r>
                      <a:r>
                        <a:rPr lang="en-US" sz="1300" dirty="0">
                          <a:effectLst/>
                        </a:rPr>
                        <a:t> </a:t>
                      </a:r>
                      <a:r>
                        <a:rPr lang="en-GB" sz="1300" kern="1200" dirty="0">
                          <a:solidFill>
                            <a:schemeClr val="tx1"/>
                          </a:solidFill>
                          <a:effectLst/>
                          <a:latin typeface="+mn-lt"/>
                          <a:ea typeface="+mn-ea"/>
                          <a:cs typeface="+mn-cs"/>
                        </a:rPr>
                        <a:t> To be underpinned by TOR - in progress</a:t>
                      </a:r>
                      <a:endParaRPr lang="en-US" sz="1300" kern="1200" dirty="0">
                        <a:solidFill>
                          <a:schemeClr val="tx1"/>
                        </a:solidFill>
                        <a:effectLst/>
                        <a:latin typeface="+mn-lt"/>
                        <a:ea typeface="+mn-ea"/>
                        <a:cs typeface="+mn-cs"/>
                      </a:endParaRPr>
                    </a:p>
                    <a:p>
                      <a:endParaRPr lang="en-US" sz="1300" dirty="0"/>
                    </a:p>
                  </a:txBody>
                  <a:tcPr/>
                </a:tc>
                <a:tc vMerge="1">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kern="1200" dirty="0">
                          <a:solidFill>
                            <a:schemeClr val="tx1"/>
                          </a:solidFill>
                          <a:latin typeface="+mn-lt"/>
                          <a:ea typeface="+mn-ea"/>
                          <a:cs typeface="+mn-cs"/>
                        </a:rPr>
                        <a:t>Nottingham City Sustainable Food Partnership established, with Sustainable Food Places membership/accreditation achieved</a:t>
                      </a:r>
                      <a:endParaRPr lang="en-US" sz="13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3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300" kern="1200" dirty="0">
                          <a:solidFill>
                            <a:schemeClr val="tx1"/>
                          </a:solidFill>
                          <a:effectLst/>
                          <a:latin typeface="+mn-lt"/>
                          <a:ea typeface="+mn-ea"/>
                          <a:cs typeface="+mn-cs"/>
                        </a:rPr>
                        <a:t>Establish the NCSFP Steering Group, finalise membership and agree terms of reference</a:t>
                      </a:r>
                      <a:endParaRPr lang="en-US" sz="1300" kern="1200" dirty="0">
                        <a:solidFill>
                          <a:schemeClr val="tx1"/>
                        </a:solidFill>
                        <a:effectLst/>
                        <a:latin typeface="+mn-lt"/>
                        <a:ea typeface="+mn-ea"/>
                        <a:cs typeface="+mn-cs"/>
                      </a:endParaRPr>
                    </a:p>
                    <a:p>
                      <a:endParaRPr lang="en-US" sz="1300" dirty="0"/>
                    </a:p>
                  </a:txBody>
                  <a:tcPr/>
                </a:tc>
                <a:extLst>
                  <a:ext uri="{0D108BD9-81ED-4DB2-BD59-A6C34878D82A}">
                    <a16:rowId xmlns:a16="http://schemas.microsoft.com/office/drawing/2014/main" val="1917617161"/>
                  </a:ext>
                </a:extLst>
              </a:tr>
            </a:tbl>
          </a:graphicData>
        </a:graphic>
      </p:graphicFrame>
    </p:spTree>
    <p:extLst>
      <p:ext uri="{BB962C8B-B14F-4D97-AF65-F5344CB8AC3E}">
        <p14:creationId xmlns:p14="http://schemas.microsoft.com/office/powerpoint/2010/main" val="3979961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DB897-BFFD-860E-E70F-703067C7C758}"/>
              </a:ext>
            </a:extLst>
          </p:cNvPr>
          <p:cNvSpPr>
            <a:spLocks noGrp="1"/>
          </p:cNvSpPr>
          <p:nvPr>
            <p:ph type="title"/>
          </p:nvPr>
        </p:nvSpPr>
        <p:spPr/>
        <p:txBody>
          <a:bodyPr/>
          <a:lstStyle/>
          <a:p>
            <a:r>
              <a:rPr lang="en-US" dirty="0"/>
              <a:t>EMGH and NCSFP Synergies</a:t>
            </a:r>
          </a:p>
        </p:txBody>
      </p:sp>
      <p:graphicFrame>
        <p:nvGraphicFramePr>
          <p:cNvPr id="4" name="Content Placeholder 3">
            <a:extLst>
              <a:ext uri="{FF2B5EF4-FFF2-40B4-BE49-F238E27FC236}">
                <a16:creationId xmlns:a16="http://schemas.microsoft.com/office/drawing/2014/main" id="{364C8660-9A6E-7AFB-E1B6-2884C4B98D9E}"/>
              </a:ext>
            </a:extLst>
          </p:cNvPr>
          <p:cNvGraphicFramePr>
            <a:graphicFrameLocks noGrp="1"/>
          </p:cNvGraphicFramePr>
          <p:nvPr>
            <p:ph idx="1"/>
            <p:extLst>
              <p:ext uri="{D42A27DB-BD31-4B8C-83A1-F6EECF244321}">
                <p14:modId xmlns:p14="http://schemas.microsoft.com/office/powerpoint/2010/main" val="522564996"/>
              </p:ext>
            </p:extLst>
          </p:nvPr>
        </p:nvGraphicFramePr>
        <p:xfrm>
          <a:off x="1920875" y="2312988"/>
          <a:ext cx="8769348" cy="4406564"/>
        </p:xfrm>
        <a:graphic>
          <a:graphicData uri="http://schemas.openxmlformats.org/drawingml/2006/table">
            <a:tbl>
              <a:tblPr firstRow="1" bandRow="1">
                <a:tableStyleId>{912C8C85-51F0-491E-9774-3900AFEF0FD7}</a:tableStyleId>
              </a:tblPr>
              <a:tblGrid>
                <a:gridCol w="2923116">
                  <a:extLst>
                    <a:ext uri="{9D8B030D-6E8A-4147-A177-3AD203B41FA5}">
                      <a16:colId xmlns:a16="http://schemas.microsoft.com/office/drawing/2014/main" val="843918579"/>
                    </a:ext>
                  </a:extLst>
                </a:gridCol>
                <a:gridCol w="2923116">
                  <a:extLst>
                    <a:ext uri="{9D8B030D-6E8A-4147-A177-3AD203B41FA5}">
                      <a16:colId xmlns:a16="http://schemas.microsoft.com/office/drawing/2014/main" val="980204977"/>
                    </a:ext>
                  </a:extLst>
                </a:gridCol>
                <a:gridCol w="2923116">
                  <a:extLst>
                    <a:ext uri="{9D8B030D-6E8A-4147-A177-3AD203B41FA5}">
                      <a16:colId xmlns:a16="http://schemas.microsoft.com/office/drawing/2014/main" val="3124347223"/>
                    </a:ext>
                  </a:extLst>
                </a:gridCol>
              </a:tblGrid>
              <a:tr h="321328">
                <a:tc>
                  <a:txBody>
                    <a:bodyPr/>
                    <a:lstStyle/>
                    <a:p>
                      <a:r>
                        <a:rPr lang="en-US" dirty="0"/>
                        <a:t>EMGH themes</a:t>
                      </a:r>
                    </a:p>
                  </a:txBody>
                  <a:tcPr/>
                </a:tc>
                <a:tc>
                  <a:txBody>
                    <a:bodyPr/>
                    <a:lstStyle/>
                    <a:p>
                      <a:r>
                        <a:rPr lang="en-US" dirty="0"/>
                        <a:t>NCSFP themes</a:t>
                      </a:r>
                    </a:p>
                  </a:txBody>
                  <a:tcPr/>
                </a:tc>
                <a:tc>
                  <a:txBody>
                    <a:bodyPr/>
                    <a:lstStyle/>
                    <a:p>
                      <a:r>
                        <a:rPr lang="en-US" dirty="0"/>
                        <a:t>Outputs and actions</a:t>
                      </a:r>
                    </a:p>
                  </a:txBody>
                  <a:tcPr/>
                </a:tc>
                <a:extLst>
                  <a:ext uri="{0D108BD9-81ED-4DB2-BD59-A6C34878D82A}">
                    <a16:rowId xmlns:a16="http://schemas.microsoft.com/office/drawing/2014/main" val="1512500599"/>
                  </a:ext>
                </a:extLst>
              </a:tr>
              <a:tr h="2297712">
                <a:tc>
                  <a:txBody>
                    <a:bodyPr/>
                    <a:lstStyle/>
                    <a:p>
                      <a:r>
                        <a:rPr lang="en-GB" sz="1200" b="0" dirty="0"/>
                        <a:t>Look beyond just crisis food poverty and consider the larger group of people struggling with food insecurity with the aim of preventing crisis point see financial resilience public health strategy</a:t>
                      </a:r>
                    </a:p>
                    <a:p>
                      <a:endParaRPr lang="en-GB" sz="1200" b="0" dirty="0"/>
                    </a:p>
                  </a:txBody>
                  <a:tcPr/>
                </a:tc>
                <a:tc>
                  <a:txBody>
                    <a:bodyPr/>
                    <a:lstStyle/>
                    <a:p>
                      <a:r>
                        <a:rPr lang="en-GB" sz="1200" i="1" dirty="0"/>
                        <a:t>Food Secure and Financially Resilient Nottingham</a:t>
                      </a:r>
                      <a:r>
                        <a:rPr lang="en-GB" sz="1200" dirty="0"/>
                        <a:t>: Working towards a food secure, financially resilient as well as physically and mentally healthy resident population in the city</a:t>
                      </a:r>
                      <a:endParaRPr lang="en-US" sz="1200" dirty="0"/>
                    </a:p>
                  </a:txBody>
                  <a:tcPr/>
                </a:tc>
                <a:tc>
                  <a:txBody>
                    <a:bodyPr/>
                    <a:lstStyle/>
                    <a:p>
                      <a:r>
                        <a:rPr lang="en-GB" sz="1200" i="1" dirty="0"/>
                        <a:t>Intervention and Research Sub-group </a:t>
                      </a:r>
                      <a:r>
                        <a:rPr lang="en-GB" sz="1200" dirty="0"/>
                        <a:t>tasked with identifying and building a bank of potential interventions that are evidence-informed and can be piloted in select LSOAs as part of a significant, funded study.   The output would be the development of a comprehensive, multiyear funding bid that would benefit communities on the ground</a:t>
                      </a:r>
                      <a:endParaRPr lang="en-US" sz="1200" dirty="0"/>
                    </a:p>
                  </a:txBody>
                  <a:tcPr/>
                </a:tc>
                <a:extLst>
                  <a:ext uri="{0D108BD9-81ED-4DB2-BD59-A6C34878D82A}">
                    <a16:rowId xmlns:a16="http://schemas.microsoft.com/office/drawing/2014/main" val="2505694775"/>
                  </a:ext>
                </a:extLst>
              </a:tr>
              <a:tr h="1743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latin typeface="+mn-lt"/>
                          <a:ea typeface="+mn-ea"/>
                          <a:cs typeface="+mn-cs"/>
                        </a:rPr>
                        <a:t>Creating a local environment that promotes healthy food choices </a:t>
                      </a:r>
                      <a:endParaRPr lang="en-US" sz="1200" b="0" dirty="0"/>
                    </a:p>
                    <a:p>
                      <a:endParaRPr lang="en-US" sz="1200" b="0" dirty="0"/>
                    </a:p>
                  </a:txBody>
                  <a:tcPr/>
                </a:tc>
                <a:tc>
                  <a:txBody>
                    <a:bodyPr/>
                    <a:lstStyle/>
                    <a:p>
                      <a:r>
                        <a:rPr lang="en-US" sz="1200" i="1" dirty="0"/>
                        <a:t>Grow and Eat Nottingham:</a:t>
                      </a:r>
                      <a:r>
                        <a:rPr lang="en-GB" sz="1200" i="0" dirty="0"/>
                        <a:t>Harnessing urban and peri-urban agriculture to play a part in the nutrition, health and (physical and mental) wellbeing of residents.</a:t>
                      </a:r>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Pilot </a:t>
                      </a:r>
                      <a:r>
                        <a:rPr lang="en-GB" sz="1200" u="sng" kern="1200" dirty="0" err="1">
                          <a:solidFill>
                            <a:schemeClr val="tx1"/>
                          </a:solidFill>
                          <a:effectLst/>
                          <a:latin typeface="+mn-lt"/>
                          <a:ea typeface="+mn-ea"/>
                          <a:cs typeface="+mn-cs"/>
                          <a:hlinkClick r:id="rId2"/>
                        </a:rPr>
                        <a:t>CropDrop</a:t>
                      </a:r>
                      <a:r>
                        <a:rPr lang="en-GB" sz="1200" kern="1200" dirty="0">
                          <a:solidFill>
                            <a:schemeClr val="tx1"/>
                          </a:solidFill>
                          <a:effectLst/>
                          <a:latin typeface="+mn-lt"/>
                          <a:ea typeface="+mn-ea"/>
                          <a:cs typeface="+mn-cs"/>
                        </a:rPr>
                        <a:t> model in Nottingham to support future planning and distribution of locally grown food to community projects</a:t>
                      </a:r>
                      <a:endParaRPr lang="en-US" sz="1200" kern="1200" dirty="0">
                        <a:solidFill>
                          <a:schemeClr val="tx1"/>
                        </a:solidFill>
                        <a:effectLst/>
                        <a:latin typeface="+mn-lt"/>
                        <a:ea typeface="+mn-ea"/>
                        <a:cs typeface="+mn-cs"/>
                      </a:endParaRPr>
                    </a:p>
                  </a:txBody>
                  <a:tcPr/>
                </a:tc>
                <a:extLst>
                  <a:ext uri="{0D108BD9-81ED-4DB2-BD59-A6C34878D82A}">
                    <a16:rowId xmlns:a16="http://schemas.microsoft.com/office/drawing/2014/main" val="2096683576"/>
                  </a:ext>
                </a:extLst>
              </a:tr>
            </a:tbl>
          </a:graphicData>
        </a:graphic>
      </p:graphicFrame>
      <p:cxnSp>
        <p:nvCxnSpPr>
          <p:cNvPr id="6" name="Straight Arrow Connector 5">
            <a:extLst>
              <a:ext uri="{FF2B5EF4-FFF2-40B4-BE49-F238E27FC236}">
                <a16:creationId xmlns:a16="http://schemas.microsoft.com/office/drawing/2014/main" id="{AD9EBBA2-F9B9-BEC5-0889-19F3334C67B5}"/>
              </a:ext>
            </a:extLst>
          </p:cNvPr>
          <p:cNvCxnSpPr>
            <a:cxnSpLocks/>
          </p:cNvCxnSpPr>
          <p:nvPr/>
        </p:nvCxnSpPr>
        <p:spPr>
          <a:xfrm>
            <a:off x="5953760" y="3708400"/>
            <a:ext cx="0" cy="108712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7838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3BB32-8AF5-EA48-63B5-955D79BF760C}"/>
              </a:ext>
            </a:extLst>
          </p:cNvPr>
          <p:cNvSpPr>
            <a:spLocks noGrp="1"/>
          </p:cNvSpPr>
          <p:nvPr>
            <p:ph type="title"/>
          </p:nvPr>
        </p:nvSpPr>
        <p:spPr/>
        <p:txBody>
          <a:bodyPr/>
          <a:lstStyle/>
          <a:p>
            <a:r>
              <a:rPr lang="en-US" dirty="0"/>
              <a:t>EMGH and NCSFP Synergies</a:t>
            </a:r>
          </a:p>
        </p:txBody>
      </p:sp>
      <p:graphicFrame>
        <p:nvGraphicFramePr>
          <p:cNvPr id="4" name="Content Placeholder 3">
            <a:extLst>
              <a:ext uri="{FF2B5EF4-FFF2-40B4-BE49-F238E27FC236}">
                <a16:creationId xmlns:a16="http://schemas.microsoft.com/office/drawing/2014/main" id="{D6B85676-FF9C-A537-033A-316E7CA4120A}"/>
              </a:ext>
            </a:extLst>
          </p:cNvPr>
          <p:cNvGraphicFramePr>
            <a:graphicFrameLocks noGrp="1"/>
          </p:cNvGraphicFramePr>
          <p:nvPr>
            <p:ph idx="1"/>
            <p:extLst>
              <p:ext uri="{D42A27DB-BD31-4B8C-83A1-F6EECF244321}">
                <p14:modId xmlns:p14="http://schemas.microsoft.com/office/powerpoint/2010/main" val="4030698140"/>
              </p:ext>
            </p:extLst>
          </p:nvPr>
        </p:nvGraphicFramePr>
        <p:xfrm>
          <a:off x="1920875" y="2312988"/>
          <a:ext cx="8769348" cy="3662680"/>
        </p:xfrm>
        <a:graphic>
          <a:graphicData uri="http://schemas.openxmlformats.org/drawingml/2006/table">
            <a:tbl>
              <a:tblPr firstRow="1" bandRow="1">
                <a:tableStyleId>{912C8C85-51F0-491E-9774-3900AFEF0FD7}</a:tableStyleId>
              </a:tblPr>
              <a:tblGrid>
                <a:gridCol w="2923116">
                  <a:extLst>
                    <a:ext uri="{9D8B030D-6E8A-4147-A177-3AD203B41FA5}">
                      <a16:colId xmlns:a16="http://schemas.microsoft.com/office/drawing/2014/main" val="1206215882"/>
                    </a:ext>
                  </a:extLst>
                </a:gridCol>
                <a:gridCol w="2923116">
                  <a:extLst>
                    <a:ext uri="{9D8B030D-6E8A-4147-A177-3AD203B41FA5}">
                      <a16:colId xmlns:a16="http://schemas.microsoft.com/office/drawing/2014/main" val="3781368256"/>
                    </a:ext>
                  </a:extLst>
                </a:gridCol>
                <a:gridCol w="2923116">
                  <a:extLst>
                    <a:ext uri="{9D8B030D-6E8A-4147-A177-3AD203B41FA5}">
                      <a16:colId xmlns:a16="http://schemas.microsoft.com/office/drawing/2014/main" val="2581117919"/>
                    </a:ext>
                  </a:extLst>
                </a:gridCol>
              </a:tblGrid>
              <a:tr h="370840">
                <a:tc>
                  <a:txBody>
                    <a:bodyPr/>
                    <a:lstStyle/>
                    <a:p>
                      <a:r>
                        <a:rPr lang="en-US" dirty="0"/>
                        <a:t>EMGH themes</a:t>
                      </a:r>
                    </a:p>
                  </a:txBody>
                  <a:tcPr/>
                </a:tc>
                <a:tc>
                  <a:txBody>
                    <a:bodyPr/>
                    <a:lstStyle/>
                    <a:p>
                      <a:r>
                        <a:rPr lang="en-US" dirty="0"/>
                        <a:t>NCSFP themes</a:t>
                      </a:r>
                    </a:p>
                  </a:txBody>
                  <a:tcPr/>
                </a:tc>
                <a:tc>
                  <a:txBody>
                    <a:bodyPr/>
                    <a:lstStyle/>
                    <a:p>
                      <a:r>
                        <a:rPr lang="en-US" dirty="0"/>
                        <a:t>Outputs and actions</a:t>
                      </a:r>
                    </a:p>
                  </a:txBody>
                  <a:tcPr/>
                </a:tc>
                <a:extLst>
                  <a:ext uri="{0D108BD9-81ED-4DB2-BD59-A6C34878D82A}">
                    <a16:rowId xmlns:a16="http://schemas.microsoft.com/office/drawing/2014/main" val="3647700661"/>
                  </a:ext>
                </a:extLst>
              </a:tr>
              <a:tr h="370840">
                <a:tc>
                  <a:txBody>
                    <a:bodyPr/>
                    <a:lstStyle/>
                    <a:p>
                      <a:r>
                        <a:rPr lang="en-GB" sz="1400" b="0" i="0" u="none" strike="noStrike" kern="1200" baseline="0" dirty="0">
                          <a:solidFill>
                            <a:schemeClr val="tx1"/>
                          </a:solidFill>
                          <a:latin typeface="+mn-lt"/>
                          <a:ea typeface="+mn-ea"/>
                          <a:cs typeface="+mn-cs"/>
                        </a:rPr>
                        <a:t>Ensuring all Early Years Settings, Schools and Academies are enabling eating and moving for good health </a:t>
                      </a:r>
                      <a:endParaRPr lang="en-US" sz="1400" b="0" dirty="0"/>
                    </a:p>
                  </a:txBody>
                  <a:tcPr/>
                </a:tc>
                <a:tc>
                  <a:txBody>
                    <a:bodyPr/>
                    <a:lstStyle/>
                    <a:p>
                      <a:r>
                        <a:rPr lang="en-US" sz="1400" i="1" dirty="0"/>
                        <a:t>Cultivating Young People: </a:t>
                      </a:r>
                      <a:r>
                        <a:rPr lang="en-GB" sz="1400" i="0" dirty="0"/>
                        <a:t>Connecting young people to healthy and locally grown food and harnessing schools as hubs for supporting healthy food choices for children and their families. </a:t>
                      </a:r>
                      <a:r>
                        <a:rPr lang="en-US" sz="1400" i="0" dirty="0"/>
                        <a:t> </a:t>
                      </a:r>
                    </a:p>
                  </a:txBody>
                  <a:tcPr/>
                </a:tc>
                <a:tc>
                  <a:txBody>
                    <a:bodyPr/>
                    <a:lstStyle/>
                    <a:p>
                      <a:r>
                        <a:rPr lang="en-GB" sz="1400" dirty="0"/>
                        <a:t>Co-design a pilot project based on knowledge and experience of pioneering teachers and schools; community groups working with schools delivering ‘edible classrooms’ and similar initiatives, and Nottingham City Council’s Healthy Schools Team. This can help develop a local model to ensure children and young people develop a deeper understanding of food and food provenance, as well as healthy and sustainable eating habits. </a:t>
                      </a:r>
                      <a:endParaRPr lang="en-US" sz="1400" dirty="0"/>
                    </a:p>
                  </a:txBody>
                  <a:tcPr/>
                </a:tc>
                <a:extLst>
                  <a:ext uri="{0D108BD9-81ED-4DB2-BD59-A6C34878D82A}">
                    <a16:rowId xmlns:a16="http://schemas.microsoft.com/office/drawing/2014/main" val="4007369447"/>
                  </a:ext>
                </a:extLst>
              </a:tr>
            </a:tbl>
          </a:graphicData>
        </a:graphic>
      </p:graphicFrame>
    </p:spTree>
    <p:extLst>
      <p:ext uri="{BB962C8B-B14F-4D97-AF65-F5344CB8AC3E}">
        <p14:creationId xmlns:p14="http://schemas.microsoft.com/office/powerpoint/2010/main" val="4219920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9B0F7D69-D93C-4C38-A23D-76E000D691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29BA1798-17F7-4F80-A991-C449074B18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Freeform: Shape 20">
            <a:extLst>
              <a:ext uri="{FF2B5EF4-FFF2-40B4-BE49-F238E27FC236}">
                <a16:creationId xmlns:a16="http://schemas.microsoft.com/office/drawing/2014/main" id="{8CD419D4-EA9D-42D9-BF62-B07F0B7B67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3" name="Freeform: Shape 22">
            <a:extLst>
              <a:ext uri="{FF2B5EF4-FFF2-40B4-BE49-F238E27FC236}">
                <a16:creationId xmlns:a16="http://schemas.microsoft.com/office/drawing/2014/main" id="{1C6FEC9B-9608-4181-A9E5-A1B80E720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25" name="Freeform: Shape 24">
            <a:extLst>
              <a:ext uri="{FF2B5EF4-FFF2-40B4-BE49-F238E27FC236}">
                <a16:creationId xmlns:a16="http://schemas.microsoft.com/office/drawing/2014/main" id="{AB1564ED-F26F-451D-97D6-A6EC3E83F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p:nvSpPr>
          <p:cNvPr id="27" name="Freeform: Shape 26">
            <a:extLst>
              <a:ext uri="{FF2B5EF4-FFF2-40B4-BE49-F238E27FC236}">
                <a16:creationId xmlns:a16="http://schemas.microsoft.com/office/drawing/2014/main" id="{AA4342DD-7680-4127-930E-CCB5085E3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96422" cy="6858000"/>
          </a:xfrm>
          <a:custGeom>
            <a:avLst/>
            <a:gdLst/>
            <a:ahLst/>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9" name="Freeform: Shape 28">
            <a:extLst>
              <a:ext uri="{FF2B5EF4-FFF2-40B4-BE49-F238E27FC236}">
                <a16:creationId xmlns:a16="http://schemas.microsoft.com/office/drawing/2014/main" id="{F1FF0434-7F50-41AF-93EE-7466DED915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75409" y="0"/>
            <a:ext cx="2529723" cy="6858000"/>
          </a:xfrm>
          <a:custGeom>
            <a:avLst/>
            <a:gdLst/>
            <a:ahLst/>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1" name="Freeform: Shape 30">
            <a:extLst>
              <a:ext uri="{FF2B5EF4-FFF2-40B4-BE49-F238E27FC236}">
                <a16:creationId xmlns:a16="http://schemas.microsoft.com/office/drawing/2014/main" id="{217ADE80-AC1E-4A7D-916F-75AF3D3F3F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5402" y="0"/>
            <a:ext cx="2536434" cy="6858000"/>
          </a:xfrm>
          <a:custGeom>
            <a:avLst/>
            <a:gdLst/>
            <a:ahLst/>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33" name="Freeform: Shape 32">
            <a:extLst>
              <a:ext uri="{FF2B5EF4-FFF2-40B4-BE49-F238E27FC236}">
                <a16:creationId xmlns:a16="http://schemas.microsoft.com/office/drawing/2014/main" id="{7D8DC9C7-2C47-4A29-8D99-5A642EC4A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4161" y="0"/>
            <a:ext cx="2261351" cy="6858000"/>
          </a:xfrm>
          <a:custGeom>
            <a:avLst/>
            <a:gdLst/>
            <a:ahLst/>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 useBgFill="1">
        <p:nvSpPr>
          <p:cNvPr id="35" name="Rectangle 34">
            <a:extLst>
              <a:ext uri="{FF2B5EF4-FFF2-40B4-BE49-F238E27FC236}">
                <a16:creationId xmlns:a16="http://schemas.microsoft.com/office/drawing/2014/main" id="{AC8EEB0F-BA72-49AC-956F-331B60FDE7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pic>
        <p:nvPicPr>
          <p:cNvPr id="5" name="Picture 4" descr="A qr code on a screen&#10;&#10;Description automatically generated">
            <a:extLst>
              <a:ext uri="{FF2B5EF4-FFF2-40B4-BE49-F238E27FC236}">
                <a16:creationId xmlns:a16="http://schemas.microsoft.com/office/drawing/2014/main" id="{0DCE2CD3-37FA-AAE0-0757-83A93927B2B6}"/>
              </a:ext>
            </a:extLst>
          </p:cNvPr>
          <p:cNvPicPr>
            <a:picLocks noChangeAspect="1"/>
          </p:cNvPicPr>
          <p:nvPr/>
        </p:nvPicPr>
        <p:blipFill>
          <a:blip r:embed="rId3"/>
          <a:srcRect l="5797" r="4416"/>
          <a:stretch/>
        </p:blipFill>
        <p:spPr>
          <a:xfrm>
            <a:off x="-1" y="10"/>
            <a:ext cx="6096001" cy="6857990"/>
          </a:xfrm>
          <a:prstGeom prst="rect">
            <a:avLst/>
          </a:prstGeom>
        </p:spPr>
      </p:pic>
      <p:pic>
        <p:nvPicPr>
          <p:cNvPr id="12" name="Picture Placeholder 11" descr="Aerial view of fields">
            <a:extLst>
              <a:ext uri="{FF2B5EF4-FFF2-40B4-BE49-F238E27FC236}">
                <a16:creationId xmlns:a16="http://schemas.microsoft.com/office/drawing/2014/main" id="{1D72F91E-78DC-4ED2-886A-750102A08E26}"/>
              </a:ext>
              <a:ext uri="{C183D7F6-B498-43B3-948B-1728B52AA6E4}">
                <adec:decorative xmlns:adec="http://schemas.microsoft.com/office/drawing/2017/decorative" val="0"/>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l="8073" r="8072" b="-2"/>
          <a:stretch/>
        </p:blipFill>
        <p:spPr>
          <a:xfrm>
            <a:off x="6137148" y="10"/>
            <a:ext cx="6053328" cy="6857990"/>
          </a:xfrm>
          <a:prstGeom prst="rect">
            <a:avLst/>
          </a:prstGeom>
        </p:spPr>
      </p:pic>
      <p:sp>
        <p:nvSpPr>
          <p:cNvPr id="37" name="Freeform: Shape 36">
            <a:extLst>
              <a:ext uri="{FF2B5EF4-FFF2-40B4-BE49-F238E27FC236}">
                <a16:creationId xmlns:a16="http://schemas.microsoft.com/office/drawing/2014/main" id="{8CC700D5-9809-43F4-89D5-7DBBCB0DCC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005099" y="1677725"/>
            <a:ext cx="4580108" cy="4197419"/>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9" name="Freeform: Shape 38">
            <a:extLst>
              <a:ext uri="{FF2B5EF4-FFF2-40B4-BE49-F238E27FC236}">
                <a16:creationId xmlns:a16="http://schemas.microsoft.com/office/drawing/2014/main" id="{C7163242-6303-46DC-BAC1-2A204F061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164125" y="1781092"/>
            <a:ext cx="4309606" cy="3930496"/>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Freeform: Shape 40">
            <a:extLst>
              <a:ext uri="{FF2B5EF4-FFF2-40B4-BE49-F238E27FC236}">
                <a16:creationId xmlns:a16="http://schemas.microsoft.com/office/drawing/2014/main" id="{805C4C40-D70E-4C4F-B228-98A0A6132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300000" flipH="1">
            <a:off x="6892268" y="1497535"/>
            <a:ext cx="4908132" cy="4613915"/>
          </a:xfrm>
          <a:custGeom>
            <a:avLst/>
            <a:gdLst>
              <a:gd name="connsiteX0" fmla="*/ 2180840 w 3810827"/>
              <a:gd name="connsiteY0" fmla="*/ 0 h 3634591"/>
              <a:gd name="connsiteX1" fmla="*/ 2866380 w 3810827"/>
              <a:gd name="connsiteY1" fmla="*/ 145165 h 3634591"/>
              <a:gd name="connsiteX2" fmla="*/ 3366366 w 3810827"/>
              <a:gd name="connsiteY2" fmla="*/ 536835 h 3634591"/>
              <a:gd name="connsiteX3" fmla="*/ 3810827 w 3810827"/>
              <a:gd name="connsiteY3" fmla="*/ 1924156 h 3634591"/>
              <a:gd name="connsiteX4" fmla="*/ 3612844 w 3810827"/>
              <a:gd name="connsiteY4" fmla="*/ 2493111 h 3634591"/>
              <a:gd name="connsiteX5" fmla="*/ 3026664 w 3810827"/>
              <a:gd name="connsiteY5" fmla="*/ 3022891 h 3634591"/>
              <a:gd name="connsiteX6" fmla="*/ 2897783 w 3810827"/>
              <a:gd name="connsiteY6" fmla="*/ 3124233 h 3634591"/>
              <a:gd name="connsiteX7" fmla="*/ 1838765 w 3810827"/>
              <a:gd name="connsiteY7" fmla="*/ 3634591 h 3634591"/>
              <a:gd name="connsiteX8" fmla="*/ 443724 w 3810827"/>
              <a:gd name="connsiteY8" fmla="*/ 2805020 h 3634591"/>
              <a:gd name="connsiteX9" fmla="*/ 295053 w 3810827"/>
              <a:gd name="connsiteY9" fmla="*/ 2592792 h 3634591"/>
              <a:gd name="connsiteX10" fmla="*/ 0 w 3810827"/>
              <a:gd name="connsiteY10" fmla="*/ 1924156 h 3634591"/>
              <a:gd name="connsiteX11" fmla="*/ 178275 w 3810827"/>
              <a:gd name="connsiteY11" fmla="*/ 1204061 h 3634591"/>
              <a:gd name="connsiteX12" fmla="*/ 669921 w 3810827"/>
              <a:gd name="connsiteY12" fmla="*/ 585306 h 3634591"/>
              <a:gd name="connsiteX13" fmla="*/ 1380730 w 3810827"/>
              <a:gd name="connsiteY13" fmla="*/ 156203 h 3634591"/>
              <a:gd name="connsiteX14" fmla="*/ 2180840 w 3810827"/>
              <a:gd name="connsiteY14" fmla="*/ 0 h 3634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810827" h="3634591">
                <a:moveTo>
                  <a:pt x="2180840" y="0"/>
                </a:moveTo>
                <a:cubicBezTo>
                  <a:pt x="2431406" y="0"/>
                  <a:pt x="2662018" y="48886"/>
                  <a:pt x="2866380" y="145165"/>
                </a:cubicBezTo>
                <a:cubicBezTo>
                  <a:pt x="3057903" y="235467"/>
                  <a:pt x="3226119" y="367269"/>
                  <a:pt x="3366366" y="536835"/>
                </a:cubicBezTo>
                <a:cubicBezTo>
                  <a:pt x="3652997" y="883519"/>
                  <a:pt x="3810827" y="1376199"/>
                  <a:pt x="3810827" y="1924156"/>
                </a:cubicBezTo>
                <a:cubicBezTo>
                  <a:pt x="3810827" y="2142775"/>
                  <a:pt x="3749739" y="2318234"/>
                  <a:pt x="3612844" y="2493111"/>
                </a:cubicBezTo>
                <a:cubicBezTo>
                  <a:pt x="3469652" y="2676041"/>
                  <a:pt x="3254495" y="2844528"/>
                  <a:pt x="3026664" y="3022891"/>
                </a:cubicBezTo>
                <a:cubicBezTo>
                  <a:pt x="2984630" y="3055759"/>
                  <a:pt x="2941206" y="3089789"/>
                  <a:pt x="2897783" y="3124233"/>
                </a:cubicBezTo>
                <a:cubicBezTo>
                  <a:pt x="2509094" y="3432490"/>
                  <a:pt x="2225408" y="3634591"/>
                  <a:pt x="1838765" y="3634591"/>
                </a:cubicBezTo>
                <a:cubicBezTo>
                  <a:pt x="1249640" y="3634591"/>
                  <a:pt x="832413" y="3386508"/>
                  <a:pt x="443724" y="2805020"/>
                </a:cubicBezTo>
                <a:cubicBezTo>
                  <a:pt x="392859" y="2728910"/>
                  <a:pt x="343138" y="2659690"/>
                  <a:pt x="295053" y="2592792"/>
                </a:cubicBezTo>
                <a:cubicBezTo>
                  <a:pt x="95761" y="2315411"/>
                  <a:pt x="0" y="2171160"/>
                  <a:pt x="0" y="1924156"/>
                </a:cubicBezTo>
                <a:cubicBezTo>
                  <a:pt x="0" y="1678896"/>
                  <a:pt x="60024" y="1436622"/>
                  <a:pt x="178275" y="1204061"/>
                </a:cubicBezTo>
                <a:cubicBezTo>
                  <a:pt x="293990" y="976561"/>
                  <a:pt x="459425" y="768319"/>
                  <a:pt x="669921" y="585306"/>
                </a:cubicBezTo>
                <a:cubicBezTo>
                  <a:pt x="876818" y="405365"/>
                  <a:pt x="1122558" y="256964"/>
                  <a:pt x="1380730" y="156203"/>
                </a:cubicBezTo>
                <a:cubicBezTo>
                  <a:pt x="1645852" y="52539"/>
                  <a:pt x="1915145" y="0"/>
                  <a:pt x="2180840" y="0"/>
                </a:cubicBezTo>
                <a:close/>
              </a:path>
            </a:pathLst>
          </a:custGeom>
          <a:noFill/>
          <a:ln w="1905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3D335A-5ECE-43C8-B81D-FB11A0598038}"/>
              </a:ext>
            </a:extLst>
          </p:cNvPr>
          <p:cNvSpPr>
            <a:spLocks noGrp="1"/>
          </p:cNvSpPr>
          <p:nvPr>
            <p:ph type="ctrTitle"/>
          </p:nvPr>
        </p:nvSpPr>
        <p:spPr>
          <a:xfrm>
            <a:off x="7403609" y="2247663"/>
            <a:ext cx="3831584" cy="2186393"/>
          </a:xfrm>
        </p:spPr>
        <p:txBody>
          <a:bodyPr vert="horz" lIns="109728" tIns="109728" rIns="109728" bIns="91440" rtlCol="0" anchor="b">
            <a:normAutofit/>
          </a:bodyPr>
          <a:lstStyle/>
          <a:p>
            <a:pPr algn="ctr">
              <a:lnSpc>
                <a:spcPct val="120000"/>
              </a:lnSpc>
            </a:pPr>
            <a:r>
              <a:rPr lang="en-US" spc="150"/>
              <a:t>Find us on </a:t>
            </a:r>
            <a:r>
              <a:rPr lang="en-US" spc="150">
                <a:hlinkClick r:id="rId5"/>
              </a:rPr>
              <a:t>LinkedIn</a:t>
            </a:r>
            <a:endParaRPr lang="en-US" spc="150"/>
          </a:p>
        </p:txBody>
      </p:sp>
      <p:sp>
        <p:nvSpPr>
          <p:cNvPr id="3" name="Subtitle 2">
            <a:extLst>
              <a:ext uri="{FF2B5EF4-FFF2-40B4-BE49-F238E27FC236}">
                <a16:creationId xmlns:a16="http://schemas.microsoft.com/office/drawing/2014/main" id="{CE24BAAE-F3C2-4167-8E55-3D4A3B8F9FD0}"/>
              </a:ext>
            </a:extLst>
          </p:cNvPr>
          <p:cNvSpPr>
            <a:spLocks noGrp="1"/>
          </p:cNvSpPr>
          <p:nvPr>
            <p:ph type="subTitle" idx="1"/>
          </p:nvPr>
        </p:nvSpPr>
        <p:spPr>
          <a:xfrm>
            <a:off x="7854696" y="4434056"/>
            <a:ext cx="2929408" cy="678633"/>
          </a:xfrm>
        </p:spPr>
        <p:txBody>
          <a:bodyPr vert="horz" lIns="109728" tIns="109728" rIns="109728" bIns="91440" rtlCol="0" anchor="t">
            <a:normAutofit/>
          </a:bodyPr>
          <a:lstStyle/>
          <a:p>
            <a:pPr algn="ctr">
              <a:lnSpc>
                <a:spcPct val="130000"/>
              </a:lnSpc>
            </a:pPr>
            <a:endParaRPr lang="en-US"/>
          </a:p>
        </p:txBody>
      </p:sp>
    </p:spTree>
    <p:extLst>
      <p:ext uri="{BB962C8B-B14F-4D97-AF65-F5344CB8AC3E}">
        <p14:creationId xmlns:p14="http://schemas.microsoft.com/office/powerpoint/2010/main" val="1133887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335A-5ECE-43C8-B81D-FB11A0598038}"/>
              </a:ext>
            </a:extLst>
          </p:cNvPr>
          <p:cNvSpPr>
            <a:spLocks noGrp="1"/>
          </p:cNvSpPr>
          <p:nvPr>
            <p:ph type="title"/>
          </p:nvPr>
        </p:nvSpPr>
        <p:spPr/>
        <p:txBody>
          <a:bodyPr anchor="b"/>
          <a:lstStyle/>
          <a:p>
            <a:r>
              <a:rPr lang="en-US" dirty="0"/>
              <a:t>Thank You</a:t>
            </a:r>
          </a:p>
        </p:txBody>
      </p:sp>
      <p:sp>
        <p:nvSpPr>
          <p:cNvPr id="3" name="Subtitle 2">
            <a:extLst>
              <a:ext uri="{FF2B5EF4-FFF2-40B4-BE49-F238E27FC236}">
                <a16:creationId xmlns:a16="http://schemas.microsoft.com/office/drawing/2014/main" id="{CE24BAAE-F3C2-4167-8E55-3D4A3B8F9FD0}"/>
              </a:ext>
            </a:extLst>
          </p:cNvPr>
          <p:cNvSpPr>
            <a:spLocks noGrp="1"/>
          </p:cNvSpPr>
          <p:nvPr>
            <p:ph sz="quarter" idx="16"/>
          </p:nvPr>
        </p:nvSpPr>
        <p:spPr/>
        <p:txBody>
          <a:bodyPr anchor="t">
            <a:normAutofit/>
          </a:bodyPr>
          <a:lstStyle/>
          <a:p>
            <a:r>
              <a:rPr lang="en-US" dirty="0"/>
              <a:t>Dr Eva Zemandl</a:t>
            </a:r>
          </a:p>
          <a:p>
            <a:r>
              <a:rPr lang="en-US" dirty="0"/>
              <a:t>Interim Partnership Coordinator</a:t>
            </a:r>
          </a:p>
          <a:p>
            <a:r>
              <a:rPr lang="en-US" dirty="0">
                <a:hlinkClick r:id="rId3"/>
              </a:rPr>
              <a:t>MARKETs Group at NTU</a:t>
            </a:r>
            <a:endParaRPr lang="en-US" dirty="0"/>
          </a:p>
          <a:p>
            <a:r>
              <a:rPr lang="en-US" dirty="0">
                <a:hlinkClick r:id="rId4"/>
              </a:rPr>
              <a:t>eva.zemandl@ntu.ac.uk</a:t>
            </a:r>
            <a:r>
              <a:rPr lang="en-US" dirty="0"/>
              <a:t> </a:t>
            </a:r>
          </a:p>
        </p:txBody>
      </p:sp>
    </p:spTree>
    <p:extLst>
      <p:ext uri="{BB962C8B-B14F-4D97-AF65-F5344CB8AC3E}">
        <p14:creationId xmlns:p14="http://schemas.microsoft.com/office/powerpoint/2010/main" val="2382130069"/>
      </p:ext>
    </p:extLst>
  </p:cSld>
  <p:clrMapOvr>
    <a:masterClrMapping/>
  </p:clrMapOvr>
</p:sld>
</file>

<file path=ppt/theme/theme1.xml><?xml version="1.0" encoding="utf-8"?>
<a:theme xmlns:a="http://schemas.openxmlformats.org/drawingml/2006/main" name="SketchLinesVTI">
  <a:themeElements>
    <a:clrScheme name="SketchLines">
      <a:dk1>
        <a:sysClr val="windowText" lastClr="000000"/>
      </a:dk1>
      <a:lt1>
        <a:sysClr val="window" lastClr="FFFFFF"/>
      </a:lt1>
      <a:dk2>
        <a:srgbClr val="564E4E"/>
      </a:dk2>
      <a:lt2>
        <a:srgbClr val="EEEBE2"/>
      </a:lt2>
      <a:accent1>
        <a:srgbClr val="E54837"/>
      </a:accent1>
      <a:accent2>
        <a:srgbClr val="947F53"/>
      </a:accent2>
      <a:accent3>
        <a:srgbClr val="BE8D64"/>
      </a:accent3>
      <a:accent4>
        <a:srgbClr val="E0C171"/>
      </a:accent4>
      <a:accent5>
        <a:srgbClr val="968572"/>
      </a:accent5>
      <a:accent6>
        <a:srgbClr val="855D5D"/>
      </a:accent6>
      <a:hlink>
        <a:srgbClr val="CC9900"/>
      </a:hlink>
      <a:folHlink>
        <a:srgbClr val="96A9A9"/>
      </a:folHlink>
    </a:clrScheme>
    <a:fontScheme name="Custom 7">
      <a:majorFont>
        <a:latin typeface="Meiryo"/>
        <a:ea typeface=""/>
        <a:cs typeface=""/>
      </a:majorFont>
      <a:minorFont>
        <a:latin typeface="Meiryo"/>
        <a:ea typeface=""/>
        <a:cs typeface=""/>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LinesVTI" id="{8C0B0F05-C8D0-4078-9615-83E590287484}" vid="{43A7BC57-C1E3-4EE6-BDBC-5422DD574A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0FE38A-9F40-477F-8251-8026D807743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2136FBFD-CEAC-47B6-A2BE-91A1F1A46BB5}">
  <ds:schemaRefs>
    <ds:schemaRef ds:uri="http://schemas.microsoft.com/sharepoint/v3/contenttype/forms"/>
  </ds:schemaRefs>
</ds:datastoreItem>
</file>

<file path=customXml/itemProps3.xml><?xml version="1.0" encoding="utf-8"?>
<ds:datastoreItem xmlns:ds="http://schemas.openxmlformats.org/officeDocument/2006/customXml" ds:itemID="{AAA64C4C-1C1A-4AD5-A45E-ACC15888C1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{B5905FB0-48D1-4BC8-A9C4-1EDC9F8A8830}tf22750164_win32</Template>
  <TotalTime>0</TotalTime>
  <Words>725</Words>
  <Application>Microsoft Office PowerPoint</Application>
  <PresentationFormat>Widescreen</PresentationFormat>
  <Paragraphs>72</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Meiryo</vt:lpstr>
      <vt:lpstr>Aptos</vt:lpstr>
      <vt:lpstr>Arial</vt:lpstr>
      <vt:lpstr>Calibri</vt:lpstr>
      <vt:lpstr>Corbel</vt:lpstr>
      <vt:lpstr>SketchLinesVTI</vt:lpstr>
      <vt:lpstr>Nottingham City Sustainable  Food Partnership  (NCSFP)  EMGH workshop, Nottingham City Council Delivered by: Eva Zemandl 16 January 2025</vt:lpstr>
      <vt:lpstr>Content</vt:lpstr>
      <vt:lpstr>We are a multisector partnership formed to create a food secure, financially resilient, enterprising, socially just and green Nottingham.</vt:lpstr>
      <vt:lpstr>Our guiding principles</vt:lpstr>
      <vt:lpstr>Themes and aims</vt:lpstr>
      <vt:lpstr>Structure and interim steering group</vt:lpstr>
      <vt:lpstr>EMGH and NCSFP Synergies</vt:lpstr>
      <vt:lpstr>EMGH and NCSFP Synergies</vt:lpstr>
      <vt:lpstr>EMGH and NCSFP Synergies</vt:lpstr>
      <vt:lpstr>Find us on LinkedIn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Zemandl, Eva</dc:creator>
  <cp:lastModifiedBy>Ward, Laura</cp:lastModifiedBy>
  <cp:revision>3</cp:revision>
  <dcterms:created xsi:type="dcterms:W3CDTF">2025-01-15T12:43:30Z</dcterms:created>
  <dcterms:modified xsi:type="dcterms:W3CDTF">2025-10-01T07:33:52Z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