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92" r:id="rId5"/>
    <p:sldId id="295" r:id="rId6"/>
    <p:sldId id="294" r:id="rId7"/>
    <p:sldId id="290" r:id="rId8"/>
    <p:sldId id="293" r:id="rId9"/>
    <p:sldId id="291" r:id="rId10"/>
    <p:sldId id="296" r:id="rId11"/>
    <p:sldId id="28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A52"/>
    <a:srgbClr val="E6005B"/>
    <a:srgbClr val="4D4D4C"/>
    <a:srgbClr val="C7017F"/>
    <a:srgbClr val="821E69"/>
    <a:srgbClr val="D1BCDC"/>
    <a:srgbClr val="6F6258"/>
    <a:srgbClr val="9E043D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003B67-FA74-44F7-94BE-9FCBA5FE48CA}" v="34" dt="2024-09-05T09:06:19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/>
    <p:restoredTop sz="94694"/>
  </p:normalViewPr>
  <p:slideViewPr>
    <p:cSldViewPr snapToGrid="0" snapToObjects="1">
      <p:cViewPr varScale="1">
        <p:scale>
          <a:sx n="59" d="100"/>
          <a:sy n="59" d="100"/>
        </p:scale>
        <p:origin x="7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1D7C-81F1-BA48-B0CF-02C398C91972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8987-9C11-FC43-B2CE-3A9A6A292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29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139847-7864-EB4B-975A-CCF5B80F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26/09/2024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A36229-EAC4-704D-8912-93AB8BBE58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823223"/>
            <a:ext cx="3427412" cy="966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8FF4A2-B2BB-6148-AF4A-4EEE516E9F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2407" y="5822481"/>
            <a:ext cx="11491699" cy="94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44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5256212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B4F1C1A-7877-C445-BF44-4797CDC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26/09/2024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F31368-CBDC-3B46-9F24-ECF0042AA0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BC2961-A743-B803-A35A-2E1889A731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2407" y="5822481"/>
            <a:ext cx="11491699" cy="94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86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75CC9E-091D-0E4F-954D-CF34653B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26/09/2024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ABA5BA-9D11-5C4D-BB27-ED4F26BE7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54F93A-3882-44B1-5EEC-5A086CE074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2407" y="5822481"/>
            <a:ext cx="11491699" cy="94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FD561A-6393-2C4A-B751-E45F4DC6FB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921C33-6950-6040-8168-5F1571CA2A1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52FA08-35BE-6043-869D-5D40E768132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5FD160-A44D-564F-9B8D-3DFF640F27C2}"/>
              </a:ext>
            </a:extLst>
          </p:cNvPr>
          <p:cNvCxnSpPr>
            <a:cxnSpLocks/>
          </p:cNvCxnSpPr>
          <p:nvPr userDrawn="1"/>
        </p:nvCxnSpPr>
        <p:spPr>
          <a:xfrm>
            <a:off x="442912" y="2708543"/>
            <a:ext cx="113061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C00C2E7-6107-1841-869E-E6E3541B56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0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E04121-C066-3A40-876B-1CA0C26BE5A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920C73-37A6-4942-A69E-C78ECC18A0C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3B3AF-D3BA-1045-BAB2-3557246A2F38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33627B-5B28-634F-9A24-95BD734DA7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DD8EBF-04FD-2C40-9C05-F789D32FBBF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481C1D-AD50-8541-B164-831252BE29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E716D2-90D9-BC49-B315-2712825D6D38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AFA18F-ECF5-BE46-96FF-AC96629C4817}"/>
              </a:ext>
            </a:extLst>
          </p:cNvPr>
          <p:cNvCxnSpPr>
            <a:cxnSpLocks/>
          </p:cNvCxnSpPr>
          <p:nvPr userDrawn="1"/>
        </p:nvCxnSpPr>
        <p:spPr>
          <a:xfrm>
            <a:off x="6279194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67AB61D6-0DAF-2440-AA8A-771704276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DB936F-20FE-4F4E-A381-0A8F2F0932BF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239072-54E3-D840-94FF-59B5A3DB67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DA8094-DEF8-FA43-896E-C6774792FB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5613FF-87B6-1242-9B4A-D1C3901D261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A7B3E-714F-AB48-A595-128A6711E7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258EC2-13AA-864B-A386-3B584B311812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9581F22-552C-F84D-B953-3A28AA8CFF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10C95B-C793-6442-96A7-72C4D9B9D63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F2A406-933C-EA4D-8AD9-6DEDE6DC43F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09A661-F2DB-2D48-8C2C-0A4ED19D7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7FF29-B1B6-8442-A145-D12AFF86234C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3B686C-EC9C-6344-8FB9-64E983AEE4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A7AEBA-DE94-3649-9F85-41B7E46DB459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79F11EA-2779-8A40-A867-5D192DAD1113}"/>
              </a:ext>
            </a:extLst>
          </p:cNvPr>
          <p:cNvCxnSpPr>
            <a:cxnSpLocks/>
          </p:cNvCxnSpPr>
          <p:nvPr userDrawn="1"/>
        </p:nvCxnSpPr>
        <p:spPr>
          <a:xfrm>
            <a:off x="43291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BEB1C0-51C1-1B40-A5C2-522368FD1EA0}"/>
              </a:ext>
            </a:extLst>
          </p:cNvPr>
          <p:cNvCxnSpPr>
            <a:cxnSpLocks/>
          </p:cNvCxnSpPr>
          <p:nvPr userDrawn="1"/>
        </p:nvCxnSpPr>
        <p:spPr>
          <a:xfrm>
            <a:off x="8220075" y="2708543"/>
            <a:ext cx="35115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6329B33-78AD-3C4C-9212-E9E450F964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2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45871-F22C-8149-89B5-7B905A45C8BB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92D590-6370-9248-A87D-7C043CEB1B9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F8CF18-CDBA-A947-85C6-770E2EC78F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1010601"/>
            <a:ext cx="977432" cy="7975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2125AF-5301-C24E-AF5E-52CD0605C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771654" y="4899976"/>
            <a:ext cx="977432" cy="7975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1AF797-BDF0-9649-8ED0-B1A94DB760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2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D742F5-518D-8A45-B479-914CD151A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644EBE-7026-5544-BDC9-6245FED4C9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68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5F40A0-24CE-1A4E-BEAA-839D1ED1AA27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3961A-C721-394C-812B-356272AA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54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652" r:id="rId4"/>
    <p:sldLayoutId id="2147483676" r:id="rId5"/>
    <p:sldLayoutId id="2147483670" r:id="rId6"/>
    <p:sldLayoutId id="2147483684" r:id="rId7"/>
    <p:sldLayoutId id="2147483659" r:id="rId8"/>
    <p:sldLayoutId id="2147483653" r:id="rId9"/>
    <p:sldLayoutId id="2147483679" r:id="rId10"/>
    <p:sldLayoutId id="2147483680" r:id="rId11"/>
    <p:sldLayoutId id="2147483677" r:id="rId12"/>
    <p:sldLayoutId id="2147483678" r:id="rId13"/>
    <p:sldLayoutId id="2147483683" r:id="rId14"/>
    <p:sldLayoutId id="2147483651" r:id="rId15"/>
    <p:sldLayoutId id="2147483667" r:id="rId16"/>
    <p:sldLayoutId id="2147483658" r:id="rId17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821E6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821E69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  <p15:guide id="3" pos="2502" userDrawn="1">
          <p15:clr>
            <a:srgbClr val="A4A3A4"/>
          </p15:clr>
        </p15:guide>
        <p15:guide id="4" pos="2729" userDrawn="1">
          <p15:clr>
            <a:srgbClr val="A4A3A4"/>
          </p15:clr>
        </p15:guide>
        <p15:guide id="5" pos="4951" userDrawn="1">
          <p15:clr>
            <a:srgbClr val="A4A3A4"/>
          </p15:clr>
        </p15:guide>
        <p15:guide id="6" pos="5178" userDrawn="1">
          <p15:clr>
            <a:srgbClr val="A4A3A4"/>
          </p15:clr>
        </p15:guide>
        <p15:guide id="7" pos="7401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orient="horz" pos="3816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  <p15:guide id="11" pos="3727" userDrawn="1">
          <p15:clr>
            <a:srgbClr val="A4A3A4"/>
          </p15:clr>
        </p15:guide>
        <p15:guide id="12" pos="3953" userDrawn="1">
          <p15:clr>
            <a:srgbClr val="A4A3A4"/>
          </p15:clr>
        </p15:guide>
        <p15:guide id="13" orient="horz" pos="3589" userDrawn="1">
          <p15:clr>
            <a:srgbClr val="A4A3A4"/>
          </p15:clr>
        </p15:guide>
        <p15:guide id="14" orient="horz" pos="1139" userDrawn="1">
          <p15:clr>
            <a:srgbClr val="A4A3A4"/>
          </p15:clr>
        </p15:guide>
        <p15:guide id="15" orient="horz" pos="125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around a table&#10;&#10;Description automatically generated">
            <a:extLst>
              <a:ext uri="{FF2B5EF4-FFF2-40B4-BE49-F238E27FC236}">
                <a16:creationId xmlns:a16="http://schemas.microsoft.com/office/drawing/2014/main" id="{30336901-1BD1-3A21-EA62-7E3A9B3704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57" b="37704"/>
          <a:stretch/>
        </p:blipFill>
        <p:spPr>
          <a:xfrm>
            <a:off x="1524" y="-97972"/>
            <a:ext cx="12191980" cy="685671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EFE0A05-E225-7179-4081-86F94E41948C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C9B5E8-430F-DFF5-B5E9-A65314934337}"/>
              </a:ext>
            </a:extLst>
          </p:cNvPr>
          <p:cNvSpPr txBox="1"/>
          <p:nvPr/>
        </p:nvSpPr>
        <p:spPr>
          <a:xfrm>
            <a:off x="5527550" y="4836285"/>
            <a:ext cx="6351998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Experiential Learning</a:t>
            </a:r>
            <a:endParaRPr lang="en-US" sz="5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596FD72-866D-1497-E28B-15491FEAD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13" name="Picture 12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5CCC38B5-35B6-96DE-FDF6-B30F1D3A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9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nimals in a basket&#10;&#10;Description automatically generated">
            <a:extLst>
              <a:ext uri="{FF2B5EF4-FFF2-40B4-BE49-F238E27FC236}">
                <a16:creationId xmlns:a16="http://schemas.microsoft.com/office/drawing/2014/main" id="{6037180B-8532-3CB5-7D5A-C0666C917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92"/>
            <a:ext cx="12192000" cy="68394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55C8AE-1C3B-9542-0B91-52C89783A79C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E3274-23EC-8460-BB39-743629645DF7}"/>
              </a:ext>
            </a:extLst>
          </p:cNvPr>
          <p:cNvSpPr txBox="1"/>
          <p:nvPr/>
        </p:nvSpPr>
        <p:spPr>
          <a:xfrm>
            <a:off x="4849402" y="4836285"/>
            <a:ext cx="7030146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Inclusion &amp; Hybridization </a:t>
            </a:r>
            <a:endParaRPr lang="en-US" sz="5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F5D7854-1923-4F51-E405-470DE0138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8" name="Picture 7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1E2CE0AF-5E63-9040-D9BD-B764B72CB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52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group of people on a stage&#10;&#10;Description automatically generated">
            <a:extLst>
              <a:ext uri="{FF2B5EF4-FFF2-40B4-BE49-F238E27FC236}">
                <a16:creationId xmlns:a16="http://schemas.microsoft.com/office/drawing/2014/main" id="{D12802FC-062F-9974-008E-B33EF874C6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35" r="135"/>
          <a:stretch>
            <a:fillRect/>
          </a:stretch>
        </p:blipFill>
        <p:spPr/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FC5551-6C8F-04A9-4709-7C1A2508CDEE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9126BD-0C17-AFC5-993C-D5B2E41D1D81}"/>
              </a:ext>
            </a:extLst>
          </p:cNvPr>
          <p:cNvSpPr txBox="1"/>
          <p:nvPr/>
        </p:nvSpPr>
        <p:spPr>
          <a:xfrm>
            <a:off x="6174768" y="4836285"/>
            <a:ext cx="5704779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Setting the Scene </a:t>
            </a:r>
            <a:endParaRPr lang="en-US" sz="5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409D666-E68E-1367-67F7-7B60B3C4E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16" name="Picture 15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2E66C625-E4FC-0C83-4FAE-581AA5CC0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58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0D2A53A-88E6-C9D5-D287-0802C9EFE3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51C79B-7877-37BC-1AF3-CC2248A405C2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9D70F-6A18-9DA5-1A1C-B11D2619CCF7}"/>
              </a:ext>
            </a:extLst>
          </p:cNvPr>
          <p:cNvSpPr txBox="1"/>
          <p:nvPr/>
        </p:nvSpPr>
        <p:spPr>
          <a:xfrm>
            <a:off x="5527550" y="4836285"/>
            <a:ext cx="6351998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Multidisciplinary Loop</a:t>
            </a:r>
            <a:endParaRPr lang="en-US" sz="5000" kern="1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96FECF6-AEC9-5A71-7879-29D0D8399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17" name="Picture 16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B4289C17-811D-C2D7-5C6E-5693E8E231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30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walking in a street&#10;&#10;Description automatically generated">
            <a:extLst>
              <a:ext uri="{FF2B5EF4-FFF2-40B4-BE49-F238E27FC236}">
                <a16:creationId xmlns:a16="http://schemas.microsoft.com/office/drawing/2014/main" id="{47DA3A90-1BE8-5F18-87A6-FEBE068EF8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35" r="135"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687471-A4D3-BD80-3F51-934D3766D3A1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17ED56-DCC8-23B0-4973-8AC51ED78130}"/>
              </a:ext>
            </a:extLst>
          </p:cNvPr>
          <p:cNvSpPr txBox="1"/>
          <p:nvPr/>
        </p:nvSpPr>
        <p:spPr>
          <a:xfrm>
            <a:off x="5527550" y="4836285"/>
            <a:ext cx="6351998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Remote </a:t>
            </a:r>
            <a:r>
              <a:rPr lang="en-US" sz="5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Collaboration</a:t>
            </a:r>
            <a:endParaRPr lang="en-US" sz="5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459E9C8-22EE-60BC-B521-94FB5A3DA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10" name="Picture 9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B9EE9AEF-058D-F3F1-C75F-D6D3F3F9F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42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6" descr="A group of people standing in a room with art&#10;&#10;Description automatically generated">
            <a:extLst>
              <a:ext uri="{FF2B5EF4-FFF2-40B4-BE49-F238E27FC236}">
                <a16:creationId xmlns:a16="http://schemas.microsoft.com/office/drawing/2014/main" id="{1BC3A27C-7498-205E-3172-5B9A4A19EF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2492" b="124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685119-CC14-0DD4-D097-D32E1DF6A941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619D9-727D-1DCD-490E-706DF8E1C095}"/>
              </a:ext>
            </a:extLst>
          </p:cNvPr>
          <p:cNvSpPr txBox="1"/>
          <p:nvPr/>
        </p:nvSpPr>
        <p:spPr>
          <a:xfrm>
            <a:off x="5527550" y="4836285"/>
            <a:ext cx="6351998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Initiatives Success </a:t>
            </a:r>
            <a:endParaRPr lang="en-US" sz="5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7DB7897-D4D6-C13A-FFB5-997066031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7" name="Picture 6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060EF932-177E-F740-5933-9454D5040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4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building with a curved roof&#10;&#10;Description automatically generated with medium confidence">
            <a:extLst>
              <a:ext uri="{FF2B5EF4-FFF2-40B4-BE49-F238E27FC236}">
                <a16:creationId xmlns:a16="http://schemas.microsoft.com/office/drawing/2014/main" id="{543C242C-94C8-EB2D-278C-AE0F67476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559" b="1559"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AE878D-116B-90E8-9E28-844726CD7277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EA4AE6-4C12-8FC4-958B-035694986E1F}"/>
              </a:ext>
            </a:extLst>
          </p:cNvPr>
          <p:cNvSpPr txBox="1"/>
          <p:nvPr/>
        </p:nvSpPr>
        <p:spPr>
          <a:xfrm>
            <a:off x="5116530" y="4836285"/>
            <a:ext cx="6763018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Transformative Learning</a:t>
            </a:r>
            <a:endParaRPr lang="en-US" sz="5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6A485F3-4065-176E-F87A-A4AE596EC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10" name="Picture 9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FCEAC648-C097-4949-D1CF-D03F75965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73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D56DC50-6036-4F6E-86D8-E01DDA1D8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2F4A4C-7606-3E72-4780-A02BB66E8D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5000"/>
          <a:stretch/>
        </p:blipFill>
        <p:spPr>
          <a:xfrm>
            <a:off x="-19" y="-6"/>
            <a:ext cx="12192000" cy="6858000"/>
          </a:xfrm>
          <a:prstGeom prst="rect">
            <a:avLst/>
          </a:prstGeom>
        </p:spPr>
      </p:pic>
      <p:pic>
        <p:nvPicPr>
          <p:cNvPr id="7" name="Picture 6" descr="A group of people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A6190884-C427-AED8-5347-F00FF3D767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00" r="15932" b="2"/>
          <a:stretch/>
        </p:blipFill>
        <p:spPr>
          <a:xfrm>
            <a:off x="-10640" y="-12"/>
            <a:ext cx="6105116" cy="6240777"/>
          </a:xfrm>
          <a:custGeom>
            <a:avLst/>
            <a:gdLst/>
            <a:ahLst/>
            <a:cxnLst/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19BCBB-2415-E727-F453-876E78D1A302}"/>
              </a:ext>
            </a:extLst>
          </p:cNvPr>
          <p:cNvSpPr/>
          <p:nvPr/>
        </p:nvSpPr>
        <p:spPr>
          <a:xfrm>
            <a:off x="6667929" y="5602356"/>
            <a:ext cx="4479532" cy="96099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45B27-6822-A8F4-8A4C-0071213874F1}"/>
              </a:ext>
            </a:extLst>
          </p:cNvPr>
          <p:cNvSpPr txBox="1"/>
          <p:nvPr/>
        </p:nvSpPr>
        <p:spPr>
          <a:xfrm>
            <a:off x="5527550" y="4836285"/>
            <a:ext cx="6351998" cy="879087"/>
          </a:xfrm>
          <a:prstGeom prst="rect">
            <a:avLst/>
          </a:prstGeom>
          <a:solidFill>
            <a:srgbClr val="FF3A52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n-US" sz="5000" b="1" kern="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</a:t>
            </a:r>
            <a:r>
              <a:rPr lang="en-US" sz="5000" b="1" kern="1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Takeaways </a:t>
            </a:r>
            <a:endParaRPr lang="en-US" sz="5000" kern="100" dirty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60F6CE9-92BD-812B-4E12-441C902D4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137" y="5813344"/>
            <a:ext cx="1840412" cy="572573"/>
          </a:xfrm>
          <a:prstGeom prst="rect">
            <a:avLst/>
          </a:prstGeom>
        </p:spPr>
      </p:pic>
      <p:pic>
        <p:nvPicPr>
          <p:cNvPr id="11" name="Picture 10" descr="A black background with red and blue text&#10;&#10;Description automatically generated">
            <a:extLst>
              <a:ext uri="{FF2B5EF4-FFF2-40B4-BE49-F238E27FC236}">
                <a16:creationId xmlns:a16="http://schemas.microsoft.com/office/drawing/2014/main" id="{FC5420F5-4099-AF13-91AC-B132D48DA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136" y="5793313"/>
            <a:ext cx="2143874" cy="6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11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NBS COLOURS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821D69"/>
      </a:accent1>
      <a:accent2>
        <a:srgbClr val="C7007F"/>
      </a:accent2>
      <a:accent3>
        <a:srgbClr val="6E6257"/>
      </a:accent3>
      <a:accent4>
        <a:srgbClr val="821D69"/>
      </a:accent4>
      <a:accent5>
        <a:srgbClr val="C7007F"/>
      </a:accent5>
      <a:accent6>
        <a:srgbClr val="6E6257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D3E846AB78654BA86D043DC5BA9099" ma:contentTypeVersion="18" ma:contentTypeDescription="Crée un document." ma:contentTypeScope="" ma:versionID="db990adf8cc64f30ae4a4e0138187cd2">
  <xsd:schema xmlns:xsd="http://www.w3.org/2001/XMLSchema" xmlns:xs="http://www.w3.org/2001/XMLSchema" xmlns:p="http://schemas.microsoft.com/office/2006/metadata/properties" xmlns:ns2="fa0ffcca-0ac4-4197-b091-201e81dacca2" xmlns:ns3="29cca9be-4603-4b69-9a37-fad92e81988d" targetNamespace="http://schemas.microsoft.com/office/2006/metadata/properties" ma:root="true" ma:fieldsID="5835bb3f85cc8945915465acc09d8bed" ns2:_="" ns3:_="">
    <xsd:import namespace="fa0ffcca-0ac4-4197-b091-201e81dacca2"/>
    <xsd:import namespace="29cca9be-4603-4b69-9a37-fad92e8198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0ffcca-0ac4-4197-b091-201e81dacc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eac37446-e390-4bf4-b5f2-94ca7428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ca9be-4603-4b69-9a37-fad92e81988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c5b635a-8925-47f1-b202-ee4c580ae8da}" ma:internalName="TaxCatchAll" ma:showField="CatchAllData" ma:web="29cca9be-4603-4b69-9a37-fad92e8198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0ffcca-0ac4-4197-b091-201e81dacca2">
      <Terms xmlns="http://schemas.microsoft.com/office/infopath/2007/PartnerControls"/>
    </lcf76f155ced4ddcb4097134ff3c332f>
    <TaxCatchAll xmlns="29cca9be-4603-4b69-9a37-fad92e81988d" xsi:nil="true"/>
  </documentManagement>
</p:properties>
</file>

<file path=customXml/itemProps1.xml><?xml version="1.0" encoding="utf-8"?>
<ds:datastoreItem xmlns:ds="http://schemas.openxmlformats.org/officeDocument/2006/customXml" ds:itemID="{2C721A49-FCFB-4EB4-B0B1-ED51CC9AFB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0ffcca-0ac4-4197-b091-201e81dacca2"/>
    <ds:schemaRef ds:uri="29cca9be-4603-4b69-9a37-fad92e8198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62A570-BE0F-402C-93AD-2B52047D9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EB7606-F0DE-4E35-ADFF-7F76928EE48B}">
  <ds:schemaRefs>
    <ds:schemaRef ds:uri="8dbe2aa3-3237-4830-85c4-3d48417ef302"/>
    <ds:schemaRef ds:uri="b317b901-4ab4-4161-80c3-da5df50c25bf"/>
    <ds:schemaRef ds:uri="http://schemas.microsoft.com/office/2006/metadata/properties"/>
    <ds:schemaRef ds:uri="http://schemas.microsoft.com/office/infopath/2007/PartnerControls"/>
    <ds:schemaRef ds:uri="fa0ffcca-0ac4-4197-b091-201e81dacca2"/>
    <ds:schemaRef ds:uri="29cca9be-4603-4b69-9a37-fad92e81988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</Words>
  <Application>Microsoft Office PowerPoint</Application>
  <PresentationFormat>Widescreen</PresentationFormat>
  <Paragraphs>10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Meller</dc:creator>
  <cp:lastModifiedBy>Ward, Laura</cp:lastModifiedBy>
  <cp:revision>287</cp:revision>
  <dcterms:created xsi:type="dcterms:W3CDTF">2020-08-07T10:40:47Z</dcterms:created>
  <dcterms:modified xsi:type="dcterms:W3CDTF">2024-09-26T15:06:35Z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0x01010093D3E846AB78654BA86D043DC5BA9099</vt:lpwstr>
  </property>
  <property fmtid="{D5CDD505-2E9C-101B-9397-08002B2CF9AE}" pid="3" name="MediaServiceImageTags">
    <vt:lpwstr/>
  </property>
</Properties>
</file>