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5.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theme/theme7.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 id="2147483741" r:id="rId6"/>
    <p:sldMasterId id="2147483747" r:id="rId7"/>
    <p:sldMasterId id="2147483765" r:id="rId8"/>
    <p:sldMasterId id="2147483777" r:id="rId9"/>
    <p:sldMasterId id="2147483790" r:id="rId10"/>
    <p:sldMasterId id="2147483792" r:id="rId11"/>
  </p:sldMasterIdLst>
  <p:notesMasterIdLst>
    <p:notesMasterId r:id="rId36"/>
  </p:notesMasterIdLst>
  <p:sldIdLst>
    <p:sldId id="2159" r:id="rId12"/>
    <p:sldId id="2085" r:id="rId13"/>
    <p:sldId id="1546" r:id="rId14"/>
    <p:sldId id="1585" r:id="rId15"/>
    <p:sldId id="2156" r:id="rId16"/>
    <p:sldId id="2160" r:id="rId17"/>
    <p:sldId id="308" r:id="rId18"/>
    <p:sldId id="276" r:id="rId19"/>
    <p:sldId id="1536" r:id="rId20"/>
    <p:sldId id="1539" r:id="rId21"/>
    <p:sldId id="1540" r:id="rId22"/>
    <p:sldId id="2094" r:id="rId23"/>
    <p:sldId id="2095" r:id="rId24"/>
    <p:sldId id="1557" r:id="rId25"/>
    <p:sldId id="1552" r:id="rId26"/>
    <p:sldId id="2093" r:id="rId27"/>
    <p:sldId id="275" r:id="rId28"/>
    <p:sldId id="2161" r:id="rId29"/>
    <p:sldId id="277" r:id="rId30"/>
    <p:sldId id="2158" r:id="rId31"/>
    <p:sldId id="413" r:id="rId32"/>
    <p:sldId id="2157" r:id="rId33"/>
    <p:sldId id="1568" r:id="rId34"/>
    <p:sldId id="1566" r:id="rId35"/>
  </p:sldIdLst>
  <p:sldSz cx="12192000" cy="6858000"/>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4108C7-DF0F-673F-37F3-EE27DAD13C9E}" name="Winfield, Fiona" initials="WF" userId="S::fiona.winfield@ntu.ac.uk::d37310e7-4adc-4a58-8e97-70c8cbb9788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017F"/>
    <a:srgbClr val="D1BCDC"/>
    <a:srgbClr val="821E69"/>
    <a:srgbClr val="6F6258"/>
    <a:srgbClr val="9E043D"/>
    <a:srgbClr val="E5E5E5"/>
    <a:srgbClr val="E6005B"/>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81" autoAdjust="0"/>
    <p:restoredTop sz="82831" autoAdjust="0"/>
  </p:normalViewPr>
  <p:slideViewPr>
    <p:cSldViewPr snapToGrid="0" snapToObjects="1">
      <p:cViewPr varScale="1">
        <p:scale>
          <a:sx n="55" d="100"/>
          <a:sy n="55" d="100"/>
        </p:scale>
        <p:origin x="876" y="4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theme" Target="theme/theme1.xml"/><Relationship Id="rId21" Type="http://schemas.openxmlformats.org/officeDocument/2006/relationships/slide" Target="slides/slide10.xml"/><Relationship Id="rId34" Type="http://schemas.openxmlformats.org/officeDocument/2006/relationships/slide" Target="slides/slide23.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356CF1A2-466A-46FB-AD4B-4142E2B100C5}">
      <dgm:prSet phldrT="[Text]"/>
      <dgm:spPr>
        <a:solidFill>
          <a:schemeClr val="accent1"/>
        </a:solidFill>
      </dgm:spPr>
      <dgm:t>
        <a:bodyPr/>
        <a:lstStyle/>
        <a:p>
          <a:r>
            <a:rPr lang="en-GB" dirty="0"/>
            <a:t>Knowledge and understanding of the dynamics of climate change impact across time and space (e.g. delayed consequences, reducing the quality of life, security and development options of future generations).</a:t>
          </a:r>
          <a:endParaRPr lang="en-NL" dirty="0"/>
        </a:p>
      </dgm:t>
    </dgm:pt>
    <dgm:pt modelId="{1EAE4B19-2FFE-4C6D-93B8-37E4D9C99063}" type="parTrans" cxnId="{0739BB9D-7EBD-43E0-8024-2FCEAD416737}">
      <dgm:prSet/>
      <dgm:spPr/>
      <dgm:t>
        <a:bodyPr/>
        <a:lstStyle/>
        <a:p>
          <a:endParaRPr lang="en-NL"/>
        </a:p>
      </dgm:t>
    </dgm:pt>
    <dgm:pt modelId="{0378E214-5ED1-40CA-B3F1-0C37E1DAA206}" type="sibTrans" cxnId="{0739BB9D-7EBD-43E0-8024-2FCEAD416737}">
      <dgm:prSet/>
      <dgm:spPr/>
      <dgm:t>
        <a:bodyPr/>
        <a:lstStyle/>
        <a:p>
          <a:endParaRPr lang="en-NL"/>
        </a:p>
      </dgm:t>
    </dgm:pt>
    <dgm:pt modelId="{414CD3AB-4B2C-438E-AD45-816CE67D17DE}">
      <dgm:prSet/>
      <dgm:spPr/>
      <dgm:t>
        <a:bodyPr/>
        <a:lstStyle/>
        <a:p>
          <a:r>
            <a:rPr lang="en-GB"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dirty="0"/>
        </a:p>
      </dgm:t>
    </dgm:pt>
    <dgm:pt modelId="{93DAF140-3C13-428B-8F00-1343DA86E5AF}" type="parTrans" cxnId="{9F0AFE39-BB51-4BE7-80CE-3A5DCC32EE4A}">
      <dgm:prSet/>
      <dgm:spPr/>
      <dgm:t>
        <a:bodyPr/>
        <a:lstStyle/>
        <a:p>
          <a:endParaRPr lang="en-NL"/>
        </a:p>
      </dgm:t>
    </dgm:pt>
    <dgm:pt modelId="{BBEB9CAD-E86E-4612-A610-5CD59EFC87A3}" type="sibTrans" cxnId="{9F0AFE39-BB51-4BE7-80CE-3A5DCC32EE4A}">
      <dgm:prSet/>
      <dgm:spPr/>
      <dgm:t>
        <a:bodyPr/>
        <a:lstStyle/>
        <a:p>
          <a:endParaRPr lang="en-NL"/>
        </a:p>
      </dgm:t>
    </dgm:pt>
    <dgm:pt modelId="{1F4A34D8-6C5E-411A-956D-7A512C63441B}">
      <dgm:prSet phldrT="[Text]"/>
      <dgm:spPr>
        <a:solidFill>
          <a:schemeClr val="accent1"/>
        </a:solidFill>
      </dgm:spPr>
      <dgm:t>
        <a:bodyPr/>
        <a:lstStyle/>
        <a:p>
          <a:r>
            <a:rPr lang="en-GB" dirty="0"/>
            <a:t>Ability to distinguish critically between certainties, uncertainties, projections and risks associated with climate change, and evaluate messages about and public interpretations of climate change science.</a:t>
          </a:r>
          <a:endParaRPr lang="en-NL" dirty="0"/>
        </a:p>
      </dgm:t>
    </dgm:pt>
    <dgm:pt modelId="{0DCBDF4F-DDE1-4CAF-B91D-74DD337F7692}" type="parTrans" cxnId="{C9AC57B8-EEB8-418B-B3FE-C73DB6976772}">
      <dgm:prSet/>
      <dgm:spPr/>
      <dgm:t>
        <a:bodyPr/>
        <a:lstStyle/>
        <a:p>
          <a:endParaRPr lang="en-NL"/>
        </a:p>
      </dgm:t>
    </dgm:pt>
    <dgm:pt modelId="{767854EA-FE80-47DE-8D27-D45150A04D67}" type="sibTrans" cxnId="{C9AC57B8-EEB8-418B-B3FE-C73DB6976772}">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4">
        <dgm:presLayoutVars>
          <dgm:chMax val="0"/>
          <dgm:bulletEnabled val="1"/>
        </dgm:presLayoutVars>
      </dgm:prSet>
      <dgm:spPr/>
    </dgm:pt>
    <dgm:pt modelId="{1F88F9F6-5C1E-4792-88B1-B9B083CDE615}" type="pres">
      <dgm:prSet presAssocID="{D71C903B-C6DD-4F16-A2CE-17B0ADD0CB05}" presName="spacer" presStyleCnt="0"/>
      <dgm:spPr/>
    </dgm:pt>
    <dgm:pt modelId="{896DA917-1B18-4943-8322-70A1F7480905}" type="pres">
      <dgm:prSet presAssocID="{356CF1A2-466A-46FB-AD4B-4142E2B100C5}" presName="parentText" presStyleLbl="node1" presStyleIdx="1" presStyleCnt="4" custScaleY="109935">
        <dgm:presLayoutVars>
          <dgm:chMax val="0"/>
          <dgm:bulletEnabled val="1"/>
        </dgm:presLayoutVars>
      </dgm:prSet>
      <dgm:spPr/>
    </dgm:pt>
    <dgm:pt modelId="{822203E1-88CD-4E65-ABE8-F68C4671B1CD}" type="pres">
      <dgm:prSet presAssocID="{0378E214-5ED1-40CA-B3F1-0C37E1DAA206}" presName="spacer" presStyleCnt="0"/>
      <dgm:spPr/>
    </dgm:pt>
    <dgm:pt modelId="{9DBA6994-991B-4D4C-8160-00B015034BE5}" type="pres">
      <dgm:prSet presAssocID="{1F4A34D8-6C5E-411A-956D-7A512C63441B}" presName="parentText" presStyleLbl="node1" presStyleIdx="2" presStyleCnt="4">
        <dgm:presLayoutVars>
          <dgm:chMax val="0"/>
          <dgm:bulletEnabled val="1"/>
        </dgm:presLayoutVars>
      </dgm:prSet>
      <dgm:spPr/>
    </dgm:pt>
    <dgm:pt modelId="{0CD042FE-F10D-49D6-84E1-63F3B5600D2C}" type="pres">
      <dgm:prSet presAssocID="{767854EA-FE80-47DE-8D27-D45150A04D67}" presName="spacer" presStyleCnt="0"/>
      <dgm:spPr/>
    </dgm:pt>
    <dgm:pt modelId="{61D2AFC6-783B-4B00-84D3-33790E2E59C8}" type="pres">
      <dgm:prSet presAssocID="{414CD3AB-4B2C-438E-AD45-816CE67D17DE}" presName="parentText" presStyleLbl="node1" presStyleIdx="3" presStyleCnt="4">
        <dgm:presLayoutVars>
          <dgm:chMax val="0"/>
          <dgm:bulletEnabled val="1"/>
        </dgm:presLayoutVars>
      </dgm:prSet>
      <dgm:spPr/>
    </dgm:pt>
  </dgm:ptLst>
  <dgm:cxnLst>
    <dgm:cxn modelId="{DFAB6828-7954-4C8F-B264-F2E3244AF0C4}" type="presOf" srcId="{356CF1A2-466A-46FB-AD4B-4142E2B100C5}" destId="{896DA917-1B18-4943-8322-70A1F7480905}" srcOrd="0" destOrd="0" presId="urn:microsoft.com/office/officeart/2005/8/layout/vList2"/>
    <dgm:cxn modelId="{010F9C36-24A2-414F-BB51-F82CC48AB64D}" type="presOf" srcId="{1F4A34D8-6C5E-411A-956D-7A512C63441B}" destId="{9DBA6994-991B-4D4C-8160-00B015034BE5}" srcOrd="0" destOrd="0" presId="urn:microsoft.com/office/officeart/2005/8/layout/vList2"/>
    <dgm:cxn modelId="{9F0AFE39-BB51-4BE7-80CE-3A5DCC32EE4A}" srcId="{CEE5563D-A390-4C49-A4DB-1D796F964B95}" destId="{414CD3AB-4B2C-438E-AD45-816CE67D17DE}" srcOrd="3" destOrd="0" parTransId="{93DAF140-3C13-428B-8F00-1343DA86E5AF}" sibTransId="{BBEB9CAD-E86E-4612-A610-5CD59EFC87A3}"/>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0739BB9D-7EBD-43E0-8024-2FCEAD416737}" srcId="{CEE5563D-A390-4C49-A4DB-1D796F964B95}" destId="{356CF1A2-466A-46FB-AD4B-4142E2B100C5}" srcOrd="1" destOrd="0" parTransId="{1EAE4B19-2FFE-4C6D-93B8-37E4D9C99063}" sibTransId="{0378E214-5ED1-40CA-B3F1-0C37E1DAA206}"/>
    <dgm:cxn modelId="{C9AC57B8-EEB8-418B-B3FE-C73DB6976772}" srcId="{CEE5563D-A390-4C49-A4DB-1D796F964B95}" destId="{1F4A34D8-6C5E-411A-956D-7A512C63441B}" srcOrd="2" destOrd="0" parTransId="{0DCBDF4F-DDE1-4CAF-B91D-74DD337F7692}" sibTransId="{767854EA-FE80-47DE-8D27-D45150A04D67}"/>
    <dgm:cxn modelId="{EC675DFF-B493-4BAD-AA86-313058C757DB}" type="presOf" srcId="{CEE5563D-A390-4C49-A4DB-1D796F964B95}" destId="{D7529F2F-78BA-4BA6-AFF6-59E39FBB8536}" srcOrd="0" destOrd="0" presId="urn:microsoft.com/office/officeart/2005/8/layout/vList2"/>
    <dgm:cxn modelId="{707BBBFF-9E8C-4342-9B69-1F1FF36239EE}" type="presOf" srcId="{414CD3AB-4B2C-438E-AD45-816CE67D17DE}" destId="{61D2AFC6-783B-4B00-84D3-33790E2E59C8}"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BB49C501-5C68-4415-BC1B-4358582AEEEF}" type="presParOf" srcId="{D7529F2F-78BA-4BA6-AFF6-59E39FBB8536}" destId="{896DA917-1B18-4943-8322-70A1F7480905}" srcOrd="2" destOrd="0" presId="urn:microsoft.com/office/officeart/2005/8/layout/vList2"/>
    <dgm:cxn modelId="{3C243271-AB0E-461C-BA79-BD58F472D2F7}" type="presParOf" srcId="{D7529F2F-78BA-4BA6-AFF6-59E39FBB8536}" destId="{822203E1-88CD-4E65-ABE8-F68C4671B1CD}" srcOrd="3" destOrd="0" presId="urn:microsoft.com/office/officeart/2005/8/layout/vList2"/>
    <dgm:cxn modelId="{448EF641-B5B2-46ED-B77E-04150D68FB14}" type="presParOf" srcId="{D7529F2F-78BA-4BA6-AFF6-59E39FBB8536}" destId="{9DBA6994-991B-4D4C-8160-00B015034BE5}" srcOrd="4" destOrd="0" presId="urn:microsoft.com/office/officeart/2005/8/layout/vList2"/>
    <dgm:cxn modelId="{1FFBEFD5-DDB2-4740-8E29-3956F1C22BF2}" type="presParOf" srcId="{D7529F2F-78BA-4BA6-AFF6-59E39FBB8536}" destId="{0CD042FE-F10D-49D6-84E1-63F3B5600D2C}" srcOrd="5" destOrd="0" presId="urn:microsoft.com/office/officeart/2005/8/layout/vList2"/>
    <dgm:cxn modelId="{28CC4512-0ED7-4364-8BDD-EBEB43813AFC}" type="presParOf" srcId="{D7529F2F-78BA-4BA6-AFF6-59E39FBB8536}" destId="{61D2AFC6-783B-4B00-84D3-33790E2E59C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CEB19BAB-4487-40C4-BF32-76075AF1F385}">
      <dgm:prSet custT="1"/>
      <dgm:spPr>
        <a:solidFill>
          <a:schemeClr val="accent1"/>
        </a:solidFill>
      </dgm:spPr>
      <dgm:t>
        <a:bodyPr/>
        <a:lstStyle/>
        <a:p>
          <a:r>
            <a:rPr lang="en-GB" sz="2000" dirty="0"/>
            <a:t>Building capacity to apply these strategies in future situations, when the delayed impacts of climate change make themselves felt. </a:t>
          </a:r>
          <a:endParaRPr lang="en-NL" sz="2000"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B1A18024-0CCF-4768-8A86-0BC6C742CF0D}">
      <dgm:prSet custT="1"/>
      <dgm:spPr>
        <a:solidFill>
          <a:schemeClr val="accent1"/>
        </a:solidFill>
      </dgm:spPr>
      <dgm:t>
        <a:bodyPr/>
        <a:lstStyle/>
        <a:p>
          <a:r>
            <a:rPr lang="en-GB" sz="20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dirty="0"/>
        </a:p>
      </dgm:t>
    </dgm:pt>
    <dgm:pt modelId="{71B45B79-7DE5-4477-A84A-69A92E5FAE13}" type="parTrans" cxnId="{DA98D76A-57DC-4B15-A99C-9B95D1479E73}">
      <dgm:prSet/>
      <dgm:spPr/>
      <dgm:t>
        <a:bodyPr/>
        <a:lstStyle/>
        <a:p>
          <a:endParaRPr lang="en-NL"/>
        </a:p>
      </dgm:t>
    </dgm:pt>
    <dgm:pt modelId="{85B17085-F7B7-4E9A-9EC6-35EB5B255BC5}" type="sibTrans" cxnId="{DA98D76A-57DC-4B15-A99C-9B95D1479E73}">
      <dgm:prSet/>
      <dgm:spPr/>
      <dgm:t>
        <a:bodyPr/>
        <a:lstStyle/>
        <a:p>
          <a:endParaRPr lang="en-NL"/>
        </a:p>
      </dgm:t>
    </dgm:pt>
    <dgm:pt modelId="{6DB1CFCF-845E-4B05-90D9-3393F32A2633}">
      <dgm:prSet custT="1"/>
      <dgm:spPr/>
      <dgm:t>
        <a:bodyPr/>
        <a:lstStyle/>
        <a:p>
          <a:r>
            <a:rPr lang="en-GB" sz="2000" dirty="0"/>
            <a:t>Knowledge and understanding of tools and methodologies to rebuild and restore areas that have been negatively impacted by climate change (e.g., seashores, flood prevention measures).</a:t>
          </a:r>
          <a:endParaRPr lang="en-NL" sz="2000" dirty="0"/>
        </a:p>
      </dgm:t>
    </dgm:pt>
    <dgm:pt modelId="{44249E4E-6EE4-4C6D-BAA1-150415A82CB0}" type="parTrans" cxnId="{1DEC4335-799B-4B04-B477-79C51A81FE01}">
      <dgm:prSet/>
      <dgm:spPr/>
      <dgm:t>
        <a:bodyPr/>
        <a:lstStyle/>
        <a:p>
          <a:endParaRPr lang="en-NL"/>
        </a:p>
      </dgm:t>
    </dgm:pt>
    <dgm:pt modelId="{15D59517-AAE2-452C-93C4-5BDFB2DAC80C}" type="sibTrans" cxnId="{1DEC4335-799B-4B04-B477-79C51A81FE01}">
      <dgm:prSet/>
      <dgm:spPr/>
      <dgm:t>
        <a:bodyPr/>
        <a:lstStyle/>
        <a:p>
          <a:endParaRPr lang="en-NL"/>
        </a:p>
      </dgm:t>
    </dgm:pt>
    <dgm:pt modelId="{4CF24DA0-DB86-4EBD-BA8F-F8F343D5C9E5}">
      <dgm:prSet custT="1"/>
      <dgm:spPr/>
      <dgm:t>
        <a:bodyPr/>
        <a:lstStyle/>
        <a:p>
          <a:r>
            <a:rPr lang="en-GB" sz="2000" dirty="0"/>
            <a:t>Implementing measures that reduce the vulnerability of natural and human systems to the impacts of climate change. </a:t>
          </a:r>
          <a:endParaRPr lang="en-NL" sz="2000" dirty="0"/>
        </a:p>
      </dgm:t>
    </dgm:pt>
    <dgm:pt modelId="{3E9EB4C9-41C3-4A16-8B66-44D7419091BD}" type="parTrans" cxnId="{050CCD70-D75E-419B-BF0E-9E9D19A2A2E5}">
      <dgm:prSet/>
      <dgm:spPr/>
      <dgm:t>
        <a:bodyPr/>
        <a:lstStyle/>
        <a:p>
          <a:endParaRPr lang="en-NL"/>
        </a:p>
      </dgm:t>
    </dgm:pt>
    <dgm:pt modelId="{192072DF-53BF-4A69-A123-6A6D617A1217}" type="sibTrans" cxnId="{050CCD70-D75E-419B-BF0E-9E9D19A2A2E5}">
      <dgm:prSet/>
      <dgm:spPr/>
      <dgm:t>
        <a:bodyPr/>
        <a:lstStyle/>
        <a:p>
          <a:endParaRPr lang="en-NL"/>
        </a:p>
      </dgm:t>
    </dgm:pt>
    <dgm:pt modelId="{BD2F9D35-9310-4103-879B-DE28D7AA1C01}">
      <dgm:prSet custT="1"/>
      <dgm:spPr/>
      <dgm:t>
        <a:bodyPr/>
        <a:lstStyle/>
        <a:p>
          <a:r>
            <a:rPr lang="en-GB" sz="2000" dirty="0"/>
            <a:t>Advocating for appropriate channelling of resources at a global level to protect negatively affected natural and human systems in a just and equitable way.</a:t>
          </a:r>
          <a:endParaRPr lang="en-NL" sz="2000" dirty="0"/>
        </a:p>
      </dgm:t>
    </dgm:pt>
    <dgm:pt modelId="{DBA4E89A-A464-465E-8FED-AE6FE25C9CA4}" type="parTrans" cxnId="{F23D9E8C-6CA0-42F3-9FC5-C29C85F58BF8}">
      <dgm:prSet/>
      <dgm:spPr/>
      <dgm:t>
        <a:bodyPr/>
        <a:lstStyle/>
        <a:p>
          <a:endParaRPr lang="en-NL"/>
        </a:p>
      </dgm:t>
    </dgm:pt>
    <dgm:pt modelId="{C0444816-C0FE-486C-B0A2-30F4BB709DD1}" type="sibTrans" cxnId="{F23D9E8C-6CA0-42F3-9FC5-C29C85F58BF8}">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CAE83A76-FBF8-49E3-B62E-0079A019A608}" type="pres">
      <dgm:prSet presAssocID="{B1A18024-0CCF-4768-8A86-0BC6C742CF0D}" presName="parentText" presStyleLbl="node1" presStyleIdx="0" presStyleCnt="5" custScaleY="141486">
        <dgm:presLayoutVars>
          <dgm:chMax val="0"/>
          <dgm:bulletEnabled val="1"/>
        </dgm:presLayoutVars>
      </dgm:prSet>
      <dgm:spPr/>
    </dgm:pt>
    <dgm:pt modelId="{0EAE8136-23BC-438D-B18A-DEFE4B294FEF}" type="pres">
      <dgm:prSet presAssocID="{85B17085-F7B7-4E9A-9EC6-35EB5B255BC5}" presName="spacer" presStyleCnt="0"/>
      <dgm:spPr/>
    </dgm:pt>
    <dgm:pt modelId="{5EC8B9A6-5F77-445E-8BDB-E6C1E2105213}" type="pres">
      <dgm:prSet presAssocID="{6DB1CFCF-845E-4B05-90D9-3393F32A2633}" presName="parentText" presStyleLbl="node1" presStyleIdx="1" presStyleCnt="5">
        <dgm:presLayoutVars>
          <dgm:chMax val="0"/>
          <dgm:bulletEnabled val="1"/>
        </dgm:presLayoutVars>
      </dgm:prSet>
      <dgm:spPr/>
    </dgm:pt>
    <dgm:pt modelId="{68E09965-BDAD-4B98-9939-F1D13C1ACF75}" type="pres">
      <dgm:prSet presAssocID="{15D59517-AAE2-452C-93C4-5BDFB2DAC80C}" presName="spacer" presStyleCnt="0"/>
      <dgm:spPr/>
    </dgm:pt>
    <dgm:pt modelId="{28955ACD-53B4-499F-89BB-254F16A898CF}" type="pres">
      <dgm:prSet presAssocID="{4CF24DA0-DB86-4EBD-BA8F-F8F343D5C9E5}" presName="parentText" presStyleLbl="node1" presStyleIdx="2" presStyleCnt="5">
        <dgm:presLayoutVars>
          <dgm:chMax val="0"/>
          <dgm:bulletEnabled val="1"/>
        </dgm:presLayoutVars>
      </dgm:prSet>
      <dgm:spPr/>
    </dgm:pt>
    <dgm:pt modelId="{7EE0F2CA-2849-45D7-BAFE-908C3113EF42}" type="pres">
      <dgm:prSet presAssocID="{192072DF-53BF-4A69-A123-6A6D617A1217}" presName="spacer" presStyleCnt="0"/>
      <dgm:spPr/>
    </dgm:pt>
    <dgm:pt modelId="{1CBCF9C5-F202-4995-9634-4C82753ADD33}" type="pres">
      <dgm:prSet presAssocID="{CEB19BAB-4487-40C4-BF32-76075AF1F385}" presName="parentText" presStyleLbl="node1" presStyleIdx="3" presStyleCnt="5">
        <dgm:presLayoutVars>
          <dgm:chMax val="0"/>
          <dgm:bulletEnabled val="1"/>
        </dgm:presLayoutVars>
      </dgm:prSet>
      <dgm:spPr/>
    </dgm:pt>
    <dgm:pt modelId="{0E3D8964-B13C-4018-972D-D352A647FF70}" type="pres">
      <dgm:prSet presAssocID="{6FF1B02C-546F-423F-9A85-9C53A0C14D86}" presName="spacer" presStyleCnt="0"/>
      <dgm:spPr/>
    </dgm:pt>
    <dgm:pt modelId="{569EEFCE-F1FB-4C9C-B800-7076A67F68FB}" type="pres">
      <dgm:prSet presAssocID="{BD2F9D35-9310-4103-879B-DE28D7AA1C01}" presName="parentText" presStyleLbl="node1" presStyleIdx="4" presStyleCnt="5" custScaleY="108367">
        <dgm:presLayoutVars>
          <dgm:chMax val="0"/>
          <dgm:bulletEnabled val="1"/>
        </dgm:presLayoutVars>
      </dgm:prSet>
      <dgm:spPr/>
    </dgm:pt>
  </dgm:ptLst>
  <dgm:cxnLst>
    <dgm:cxn modelId="{1DEC4335-799B-4B04-B477-79C51A81FE01}" srcId="{CEE5563D-A390-4C49-A4DB-1D796F964B95}" destId="{6DB1CFCF-845E-4B05-90D9-3393F32A2633}" srcOrd="1" destOrd="0" parTransId="{44249E4E-6EE4-4C6D-BAA1-150415A82CB0}" sibTransId="{15D59517-AAE2-452C-93C4-5BDFB2DAC80C}"/>
    <dgm:cxn modelId="{D30DE669-1050-4936-ADDB-7CD7DD193F25}" srcId="{CEE5563D-A390-4C49-A4DB-1D796F964B95}" destId="{CEB19BAB-4487-40C4-BF32-76075AF1F385}" srcOrd="3" destOrd="0" parTransId="{58E0EA66-2472-4B6A-A27B-C121C5AA7611}" sibTransId="{6FF1B02C-546F-423F-9A85-9C53A0C14D86}"/>
    <dgm:cxn modelId="{1BDD276A-4648-4336-9409-C5A4AD31D51A}" type="presOf" srcId="{BD2F9D35-9310-4103-879B-DE28D7AA1C01}" destId="{569EEFCE-F1FB-4C9C-B800-7076A67F68FB}" srcOrd="0" destOrd="0" presId="urn:microsoft.com/office/officeart/2005/8/layout/vList2"/>
    <dgm:cxn modelId="{DA98D76A-57DC-4B15-A99C-9B95D1479E73}" srcId="{CEE5563D-A390-4C49-A4DB-1D796F964B95}" destId="{B1A18024-0CCF-4768-8A86-0BC6C742CF0D}" srcOrd="0" destOrd="0" parTransId="{71B45B79-7DE5-4477-A84A-69A92E5FAE13}" sibTransId="{85B17085-F7B7-4E9A-9EC6-35EB5B255BC5}"/>
    <dgm:cxn modelId="{050CCD70-D75E-419B-BF0E-9E9D19A2A2E5}" srcId="{CEE5563D-A390-4C49-A4DB-1D796F964B95}" destId="{4CF24DA0-DB86-4EBD-BA8F-F8F343D5C9E5}" srcOrd="2" destOrd="0" parTransId="{3E9EB4C9-41C3-4A16-8B66-44D7419091BD}" sibTransId="{192072DF-53BF-4A69-A123-6A6D617A1217}"/>
    <dgm:cxn modelId="{F23D9E8C-6CA0-42F3-9FC5-C29C85F58BF8}" srcId="{CEE5563D-A390-4C49-A4DB-1D796F964B95}" destId="{BD2F9D35-9310-4103-879B-DE28D7AA1C01}" srcOrd="4" destOrd="0" parTransId="{DBA4E89A-A464-465E-8FED-AE6FE25C9CA4}" sibTransId="{C0444816-C0FE-486C-B0A2-30F4BB709DD1}"/>
    <dgm:cxn modelId="{FDDDF4AB-5F8F-4773-829E-7A30B9FB75D4}" type="presOf" srcId="{6DB1CFCF-845E-4B05-90D9-3393F32A2633}" destId="{5EC8B9A6-5F77-445E-8BDB-E6C1E2105213}" srcOrd="0" destOrd="0" presId="urn:microsoft.com/office/officeart/2005/8/layout/vList2"/>
    <dgm:cxn modelId="{B9EB45C8-91B1-499F-8558-C2ACC63D323A}" type="presOf" srcId="{B1A18024-0CCF-4768-8A86-0BC6C742CF0D}" destId="{CAE83A76-FBF8-49E3-B62E-0079A019A608}"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042B59D8-9194-46C3-80C7-8B6D7EEE494A}" type="presOf" srcId="{4CF24DA0-DB86-4EBD-BA8F-F8F343D5C9E5}" destId="{28955ACD-53B4-499F-89BB-254F16A898CF}"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AD76BA0-FF4C-4F89-8636-1DCF534747AC}" type="presParOf" srcId="{D7529F2F-78BA-4BA6-AFF6-59E39FBB8536}" destId="{CAE83A76-FBF8-49E3-B62E-0079A019A608}" srcOrd="0" destOrd="0" presId="urn:microsoft.com/office/officeart/2005/8/layout/vList2"/>
    <dgm:cxn modelId="{BDCDE38C-92AA-48A6-A915-B2E287C65320}" type="presParOf" srcId="{D7529F2F-78BA-4BA6-AFF6-59E39FBB8536}" destId="{0EAE8136-23BC-438D-B18A-DEFE4B294FEF}" srcOrd="1" destOrd="0" presId="urn:microsoft.com/office/officeart/2005/8/layout/vList2"/>
    <dgm:cxn modelId="{6A5C8C68-CA82-4B64-9A67-0C39AF717B06}" type="presParOf" srcId="{D7529F2F-78BA-4BA6-AFF6-59E39FBB8536}" destId="{5EC8B9A6-5F77-445E-8BDB-E6C1E2105213}" srcOrd="2" destOrd="0" presId="urn:microsoft.com/office/officeart/2005/8/layout/vList2"/>
    <dgm:cxn modelId="{EA75FCCC-FB78-4C80-BB0A-ABB9EA8A36DA}" type="presParOf" srcId="{D7529F2F-78BA-4BA6-AFF6-59E39FBB8536}" destId="{68E09965-BDAD-4B98-9939-F1D13C1ACF75}" srcOrd="3" destOrd="0" presId="urn:microsoft.com/office/officeart/2005/8/layout/vList2"/>
    <dgm:cxn modelId="{2163413E-814B-410C-9365-3C7BF9D51D07}" type="presParOf" srcId="{D7529F2F-78BA-4BA6-AFF6-59E39FBB8536}" destId="{28955ACD-53B4-499F-89BB-254F16A898CF}" srcOrd="4" destOrd="0" presId="urn:microsoft.com/office/officeart/2005/8/layout/vList2"/>
    <dgm:cxn modelId="{160C801F-D735-4DFE-B7A8-2EE0BB586ADA}" type="presParOf" srcId="{D7529F2F-78BA-4BA6-AFF6-59E39FBB8536}" destId="{7EE0F2CA-2849-45D7-BAFE-908C3113EF42}" srcOrd="5" destOrd="0" presId="urn:microsoft.com/office/officeart/2005/8/layout/vList2"/>
    <dgm:cxn modelId="{8B5C7490-AE11-41B3-9172-96E1429E3276}" type="presParOf" srcId="{D7529F2F-78BA-4BA6-AFF6-59E39FBB8536}" destId="{1CBCF9C5-F202-4995-9634-4C82753ADD33}" srcOrd="6" destOrd="0" presId="urn:microsoft.com/office/officeart/2005/8/layout/vList2"/>
    <dgm:cxn modelId="{772057C2-E9DA-44FD-A624-C01122B04EA8}" type="presParOf" srcId="{D7529F2F-78BA-4BA6-AFF6-59E39FBB8536}" destId="{0E3D8964-B13C-4018-972D-D352A647FF70}" srcOrd="7" destOrd="0" presId="urn:microsoft.com/office/officeart/2005/8/layout/vList2"/>
    <dgm:cxn modelId="{9951EF82-299A-4B8C-8346-4D4D881A8446}" type="presParOf" srcId="{D7529F2F-78BA-4BA6-AFF6-59E39FBB8536}" destId="{569EEFCE-F1FB-4C9C-B800-7076A67F68F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401292"/>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sz="2000" kern="1200" dirty="0"/>
        </a:p>
      </dsp:txBody>
      <dsp:txXfrm>
        <a:off x="51403" y="452695"/>
        <a:ext cx="11417194" cy="950194"/>
      </dsp:txXfrm>
    </dsp:sp>
    <dsp:sp modelId="{896DA917-1B18-4943-8322-70A1F7480905}">
      <dsp:nvSpPr>
        <dsp:cNvPr id="0" name=""/>
        <dsp:cNvSpPr/>
      </dsp:nvSpPr>
      <dsp:spPr>
        <a:xfrm>
          <a:off x="0" y="1511892"/>
          <a:ext cx="11520000" cy="115761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the dynamics of climate change impact across time and space (e.g. delayed consequences, reducing the quality of life, security and development options of future generations).</a:t>
          </a:r>
          <a:endParaRPr lang="en-NL" sz="2000" kern="1200" dirty="0"/>
        </a:p>
      </dsp:txBody>
      <dsp:txXfrm>
        <a:off x="56510" y="1568402"/>
        <a:ext cx="11406980" cy="1044595"/>
      </dsp:txXfrm>
    </dsp:sp>
    <dsp:sp modelId="{9DBA6994-991B-4D4C-8160-00B015034BE5}">
      <dsp:nvSpPr>
        <dsp:cNvPr id="0" name=""/>
        <dsp:cNvSpPr/>
      </dsp:nvSpPr>
      <dsp:spPr>
        <a:xfrm>
          <a:off x="0" y="2727107"/>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Ability to distinguish critically between certainties, uncertainties, projections and risks associated with climate change, and evaluate messages about and public interpretations of climate change science.</a:t>
          </a:r>
          <a:endParaRPr lang="en-NL" sz="2000" kern="1200" dirty="0"/>
        </a:p>
      </dsp:txBody>
      <dsp:txXfrm>
        <a:off x="51403" y="2778510"/>
        <a:ext cx="11417194" cy="950194"/>
      </dsp:txXfrm>
    </dsp:sp>
    <dsp:sp modelId="{61D2AFC6-783B-4B00-84D3-33790E2E59C8}">
      <dsp:nvSpPr>
        <dsp:cNvPr id="0" name=""/>
        <dsp:cNvSpPr/>
      </dsp:nvSpPr>
      <dsp:spPr>
        <a:xfrm>
          <a:off x="0" y="3837707"/>
          <a:ext cx="11520000" cy="1053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sz="2000" kern="1200" dirty="0"/>
        </a:p>
      </dsp:txBody>
      <dsp:txXfrm>
        <a:off x="51403" y="3889110"/>
        <a:ext cx="11417194" cy="9501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5669"/>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100" kern="1200" dirty="0"/>
        </a:p>
      </dsp:txBody>
      <dsp:txXfrm>
        <a:off x="83959" y="89628"/>
        <a:ext cx="11352082" cy="1551982"/>
      </dsp:txXfrm>
    </dsp:sp>
    <dsp:sp modelId="{443C1692-2A9C-4941-B34B-5F9CCEA5CC65}">
      <dsp:nvSpPr>
        <dsp:cNvPr id="0" name=""/>
        <dsp:cNvSpPr/>
      </dsp:nvSpPr>
      <dsp:spPr>
        <a:xfrm>
          <a:off x="0" y="178605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Taking individual and/or collective action with the potential to have immediate, direct impact (e.g., reducing energy consumption, using non-polluting and renewable energy sources, environmental conservation, re-forestation and re-greening). </a:t>
          </a:r>
          <a:endParaRPr lang="en-NL" sz="2100" kern="1200" dirty="0"/>
        </a:p>
      </dsp:txBody>
      <dsp:txXfrm>
        <a:off x="83959" y="1870009"/>
        <a:ext cx="11352082" cy="1551982"/>
      </dsp:txXfrm>
    </dsp:sp>
    <dsp:sp modelId="{1CBCF9C5-F202-4995-9634-4C82753ADD33}">
      <dsp:nvSpPr>
        <dsp:cNvPr id="0" name=""/>
        <dsp:cNvSpPr/>
      </dsp:nvSpPr>
      <dsp:spPr>
        <a:xfrm>
          <a:off x="0" y="356643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sz="2100" kern="1200" dirty="0"/>
        </a:p>
      </dsp:txBody>
      <dsp:txXfrm>
        <a:off x="83959" y="3650389"/>
        <a:ext cx="11352082" cy="15519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83A76-FBF8-49E3-B62E-0079A019A608}">
      <dsp:nvSpPr>
        <dsp:cNvPr id="0" name=""/>
        <dsp:cNvSpPr/>
      </dsp:nvSpPr>
      <dsp:spPr>
        <a:xfrm>
          <a:off x="0" y="208930"/>
          <a:ext cx="11520000" cy="1280536"/>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kern="1200" dirty="0"/>
        </a:p>
      </dsp:txBody>
      <dsp:txXfrm>
        <a:off x="62511" y="271441"/>
        <a:ext cx="11394978" cy="1155514"/>
      </dsp:txXfrm>
    </dsp:sp>
    <dsp:sp modelId="{5EC8B9A6-5F77-445E-8BDB-E6C1E2105213}">
      <dsp:nvSpPr>
        <dsp:cNvPr id="0" name=""/>
        <dsp:cNvSpPr/>
      </dsp:nvSpPr>
      <dsp:spPr>
        <a:xfrm>
          <a:off x="0" y="1499873"/>
          <a:ext cx="11520000" cy="905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rebuild and restore areas that have been negatively impacted by climate change (e.g., seashores, flood prevention measures).</a:t>
          </a:r>
          <a:endParaRPr lang="en-NL" sz="2000" kern="1200" dirty="0"/>
        </a:p>
      </dsp:txBody>
      <dsp:txXfrm>
        <a:off x="44181" y="1544054"/>
        <a:ext cx="11431638" cy="816700"/>
      </dsp:txXfrm>
    </dsp:sp>
    <dsp:sp modelId="{28955ACD-53B4-499F-89BB-254F16A898CF}">
      <dsp:nvSpPr>
        <dsp:cNvPr id="0" name=""/>
        <dsp:cNvSpPr/>
      </dsp:nvSpPr>
      <dsp:spPr>
        <a:xfrm>
          <a:off x="0" y="2415342"/>
          <a:ext cx="11520000" cy="905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Implementing measures that reduce the vulnerability of natural and human systems to the impacts of climate change. </a:t>
          </a:r>
          <a:endParaRPr lang="en-NL" sz="2000" kern="1200" dirty="0"/>
        </a:p>
      </dsp:txBody>
      <dsp:txXfrm>
        <a:off x="44181" y="2459523"/>
        <a:ext cx="11431638" cy="816700"/>
      </dsp:txXfrm>
    </dsp:sp>
    <dsp:sp modelId="{1CBCF9C5-F202-4995-9634-4C82753ADD33}">
      <dsp:nvSpPr>
        <dsp:cNvPr id="0" name=""/>
        <dsp:cNvSpPr/>
      </dsp:nvSpPr>
      <dsp:spPr>
        <a:xfrm>
          <a:off x="0" y="3330811"/>
          <a:ext cx="11520000" cy="905062"/>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Building capacity to apply these strategies in future situations, when the delayed impacts of climate change make themselves felt. </a:t>
          </a:r>
          <a:endParaRPr lang="en-NL" sz="2000" kern="1200" dirty="0"/>
        </a:p>
      </dsp:txBody>
      <dsp:txXfrm>
        <a:off x="44181" y="3374992"/>
        <a:ext cx="11431638" cy="816700"/>
      </dsp:txXfrm>
    </dsp:sp>
    <dsp:sp modelId="{569EEFCE-F1FB-4C9C-B800-7076A67F68FB}">
      <dsp:nvSpPr>
        <dsp:cNvPr id="0" name=""/>
        <dsp:cNvSpPr/>
      </dsp:nvSpPr>
      <dsp:spPr>
        <a:xfrm>
          <a:off x="0" y="4246280"/>
          <a:ext cx="11520000" cy="9807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Advocating for appropriate channelling of resources at a global level to protect negatively affected natural and human systems in a just and equitable way.</a:t>
          </a:r>
          <a:endParaRPr lang="en-NL" sz="2000" kern="1200" dirty="0"/>
        </a:p>
      </dsp:txBody>
      <dsp:txXfrm>
        <a:off x="47878" y="4294158"/>
        <a:ext cx="11424244" cy="88503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707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7072"/>
          </a:xfrm>
          <a:prstGeom prst="rect">
            <a:avLst/>
          </a:prstGeom>
        </p:spPr>
        <p:txBody>
          <a:bodyPr vert="horz" lIns="92930" tIns="46465" rIns="92930" bIns="46465" rtlCol="0"/>
          <a:lstStyle>
            <a:lvl1pPr algn="r">
              <a:defRPr sz="1200"/>
            </a:lvl1pPr>
          </a:lstStyle>
          <a:p>
            <a:fld id="{C4181D7C-81F1-BA48-B0CF-02C398C91972}" type="datetimeFigureOut">
              <a:rPr lang="en-US" smtClean="0"/>
              <a:t>7/31/2023</a:t>
            </a:fld>
            <a:endParaRPr lang="en-US"/>
          </a:p>
        </p:txBody>
      </p:sp>
      <p:sp>
        <p:nvSpPr>
          <p:cNvPr id="4" name="Slide Image Placeholder 3"/>
          <p:cNvSpPr>
            <a:spLocks noGrp="1" noRot="1" noChangeAspect="1"/>
          </p:cNvSpPr>
          <p:nvPr>
            <p:ph type="sldImg" idx="2"/>
          </p:nvPr>
        </p:nvSpPr>
        <p:spPr>
          <a:xfrm>
            <a:off x="685800" y="1163638"/>
            <a:ext cx="5583238" cy="3141662"/>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80004"/>
            <a:ext cx="5563870" cy="3665458"/>
          </a:xfrm>
          <a:prstGeom prst="rect">
            <a:avLst/>
          </a:prstGeom>
        </p:spPr>
        <p:txBody>
          <a:bodyPr vert="horz" lIns="92930" tIns="46465" rIns="92930" bIns="46465"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842030"/>
            <a:ext cx="3013763" cy="467071"/>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30"/>
            <a:ext cx="3013763" cy="467071"/>
          </a:xfrm>
          <a:prstGeom prst="rect">
            <a:avLst/>
          </a:prstGeom>
        </p:spPr>
        <p:txBody>
          <a:bodyPr vert="horz" lIns="92930" tIns="46465" rIns="92930" bIns="46465"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FontTx/>
              <a:buNone/>
            </a:pPr>
            <a:endParaRPr lang="en-US" dirty="0">
              <a:latin typeface="Century Gothic" panose="020B0502020202090204" pitchFamily="34" charset="0"/>
            </a:endParaRPr>
          </a:p>
          <a:p>
            <a:pPr marL="0" indent="0">
              <a:buFontTx/>
              <a:buNone/>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CC1A-9FD5-BC4C-8833-BF4A1ED2C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47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going through this slide, end with: We will now have some examples for the first three and how everyone on every level can do their bit..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685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138" y="742950"/>
            <a:ext cx="6615112" cy="3721100"/>
          </a:xfrm>
        </p:spPr>
      </p:sp>
      <p:sp>
        <p:nvSpPr>
          <p:cNvPr id="3" name="Notes Placeholder 2"/>
          <p:cNvSpPr>
            <a:spLocks noGrp="1"/>
          </p:cNvSpPr>
          <p:nvPr>
            <p:ph type="body" idx="1"/>
          </p:nvPr>
        </p:nvSpPr>
        <p:spPr/>
        <p:txBody>
          <a:bodyPr/>
          <a:lstStyle/>
          <a:p>
            <a:endParaRPr lang="en-GB" dirty="0"/>
          </a:p>
          <a:p>
            <a:r>
              <a:rPr lang="en-GB" dirty="0"/>
              <a:t>Carbon</a:t>
            </a:r>
            <a:r>
              <a:rPr lang="en-GB" baseline="0" dirty="0"/>
              <a:t> Dioxide equivalent gives us a level playing field to understand the effects of various activities</a:t>
            </a:r>
            <a:endParaRPr lang="en-GB" dirty="0"/>
          </a:p>
        </p:txBody>
      </p:sp>
      <p:sp>
        <p:nvSpPr>
          <p:cNvPr id="4" name="Slide Number Placeholder 3"/>
          <p:cNvSpPr>
            <a:spLocks noGrp="1"/>
          </p:cNvSpPr>
          <p:nvPr>
            <p:ph type="sldNum" sz="quarter" idx="10"/>
          </p:nvPr>
        </p:nvSpPr>
        <p:spPr/>
        <p:txBody>
          <a:bodyPr/>
          <a:lstStyle/>
          <a:p>
            <a:pPr marL="0" marR="0" lvl="0" indent="0" algn="r" defTabSz="954088" rtl="0" eaLnBrk="1" fontAlgn="base" latinLnBrk="0" hangingPunct="1">
              <a:lnSpc>
                <a:spcPct val="100000"/>
              </a:lnSpc>
              <a:spcBef>
                <a:spcPct val="0"/>
              </a:spcBef>
              <a:spcAft>
                <a:spcPct val="0"/>
              </a:spcAft>
              <a:buClrTx/>
              <a:buSzTx/>
              <a:buFontTx/>
              <a:buNone/>
              <a:tabLst/>
              <a:defRPr/>
            </a:pPr>
            <a:fld id="{7D47DF55-C671-4298-9C7F-633AC4BE7646}" type="slidenum">
              <a:rPr kumimoji="0" lang="en-GB"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954088" rtl="0" eaLnBrk="1" fontAlgn="base" latinLnBrk="0" hangingPunct="1">
                <a:lnSpc>
                  <a:spcPct val="100000"/>
                </a:lnSpc>
                <a:spcBef>
                  <a:spcPct val="0"/>
                </a:spcBef>
                <a:spcAft>
                  <a:spcPct val="0"/>
                </a:spcAft>
                <a:buClrTx/>
                <a:buSzTx/>
                <a:buFontTx/>
                <a:buNone/>
                <a:tabLst/>
                <a:defRPr/>
              </a:pPr>
              <a:t>7</a:t>
            </a:fld>
            <a:endParaRPr kumimoji="0" lang="en-GB"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1417092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21:notes"/>
          <p:cNvSpPr>
            <a:spLocks noGrp="1" noRot="1" noChangeAspect="1"/>
          </p:cNvSpPr>
          <p:nvPr>
            <p:ph type="sldImg" idx="2"/>
          </p:nvPr>
        </p:nvSpPr>
        <p:spPr>
          <a:xfrm>
            <a:off x="84138" y="742950"/>
            <a:ext cx="6615112" cy="3721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70" name="Google Shape;570;p21:notes"/>
          <p:cNvSpPr txBox="1">
            <a:spLocks noGrp="1"/>
          </p:cNvSpPr>
          <p:nvPr>
            <p:ph type="body" idx="1"/>
          </p:nvPr>
        </p:nvSpPr>
        <p:spPr>
          <a:xfrm>
            <a:off x="677863" y="4711700"/>
            <a:ext cx="5426075" cy="4464050"/>
          </a:xfrm>
          <a:prstGeom prst="rect">
            <a:avLst/>
          </a:prstGeom>
          <a:noFill/>
          <a:ln>
            <a:noFill/>
          </a:ln>
        </p:spPr>
        <p:txBody>
          <a:bodyPr spcFirstLastPara="1" wrap="square" lIns="95400" tIns="47700" rIns="95400" bIns="47700" anchor="t" anchorCtr="0">
            <a:noAutofit/>
          </a:bodyPr>
          <a:lstStyle/>
          <a:p>
            <a:pPr marL="0" lvl="0" indent="0" algn="l" rtl="0">
              <a:spcBef>
                <a:spcPts val="0"/>
              </a:spcBef>
              <a:spcAft>
                <a:spcPts val="0"/>
              </a:spcAft>
              <a:buNone/>
            </a:pPr>
            <a:endParaRPr/>
          </a:p>
          <a:p>
            <a:pPr marL="0" lvl="0" indent="0" algn="l" rtl="0">
              <a:spcBef>
                <a:spcPts val="360"/>
              </a:spcBef>
              <a:spcAft>
                <a:spcPts val="0"/>
              </a:spcAft>
              <a:buNone/>
            </a:pPr>
            <a:r>
              <a:rPr lang="en-GB"/>
              <a:t>Carbon Dioxide equivalent gives us a level playing field to understand the effects of various activities</a:t>
            </a:r>
            <a:endParaRPr/>
          </a:p>
        </p:txBody>
      </p:sp>
      <p:sp>
        <p:nvSpPr>
          <p:cNvPr id="571" name="Google Shape;571;p21:notes"/>
          <p:cNvSpPr txBox="1">
            <a:spLocks noGrp="1"/>
          </p:cNvSpPr>
          <p:nvPr>
            <p:ph type="sldNum" idx="12"/>
          </p:nvPr>
        </p:nvSpPr>
        <p:spPr>
          <a:xfrm>
            <a:off x="3841750" y="9421813"/>
            <a:ext cx="2938463" cy="495300"/>
          </a:xfrm>
          <a:prstGeom prst="rect">
            <a:avLst/>
          </a:prstGeom>
          <a:noFill/>
          <a:ln>
            <a:noFill/>
          </a:ln>
        </p:spPr>
        <p:txBody>
          <a:bodyPr spcFirstLastPara="1" wrap="square" lIns="95400" tIns="47700" rIns="95400" bIns="47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to distinguish between three areas of climate change education, the first one is the science: Every Graduate need to understand the climate change science enough to make informed decisions and integrate high impact solutions into their life and work. This basic understanding is also necessary for anyone studying business.</a:t>
            </a:r>
            <a:endParaRPr lang="en-NL" dirty="0"/>
          </a:p>
        </p:txBody>
      </p:sp>
      <p:sp>
        <p:nvSpPr>
          <p:cNvPr id="4" name="Slide Number Placeholder 3"/>
          <p:cNvSpPr>
            <a:spLocks noGrp="1"/>
          </p:cNvSpPr>
          <p:nvPr>
            <p:ph type="sldNum" sz="quarter" idx="5"/>
          </p:nvPr>
        </p:nvSpPr>
        <p:spPr/>
        <p:txBody>
          <a:bodyPr/>
          <a:lstStyle/>
          <a:p>
            <a:pPr marL="0" marR="0" lvl="0" indent="0" algn="r" defTabSz="929305"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9305"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900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defTabSz="929305">
              <a:defRPr/>
            </a:pPr>
            <a:fld id="{D7F88987-9C11-FC43-B2CE-3A9A6A29209B}" type="slidenum">
              <a:rPr lang="en-US">
                <a:solidFill>
                  <a:prstClr val="black"/>
                </a:solidFill>
                <a:latin typeface="Calibri" panose="020F0502020204030204"/>
              </a:rPr>
              <a:pPr defTabSz="929305">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794801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many countries Graduates need to learn how to adapt to climate change now, however in the UK and other high emitting countries the focus should be on mitigation: Is it not better to mitigate against the flooding of London so that major floods will not happen in the near future than to build higher flood defences now?</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092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our Carbon Literacy Training for Business Schools we have a strong focus on these high impact solutions so that everyone in a business school, whether in teaching, research or operations would know the best actions to take.</a:t>
            </a:r>
          </a:p>
        </p:txBody>
      </p:sp>
      <p:sp>
        <p:nvSpPr>
          <p:cNvPr id="4" name="Slide Number Placeholder 3"/>
          <p:cNvSpPr>
            <a:spLocks noGrp="1"/>
          </p:cNvSpPr>
          <p:nvPr>
            <p:ph type="sldNum" sz="quarter" idx="5"/>
          </p:nvPr>
        </p:nvSpPr>
        <p:spPr/>
        <p:txBody>
          <a:bodyPr/>
          <a:lstStyle/>
          <a:p>
            <a:fld id="{D7F88987-9C11-FC43-B2CE-3A9A6A29209B}" type="slidenum">
              <a:rPr lang="en-US" smtClean="0"/>
              <a:t>15</a:t>
            </a:fld>
            <a:endParaRPr lang="en-US"/>
          </a:p>
        </p:txBody>
      </p:sp>
    </p:spTree>
    <p:extLst>
      <p:ext uri="{BB962C8B-B14F-4D97-AF65-F5344CB8AC3E}">
        <p14:creationId xmlns:p14="http://schemas.microsoft.com/office/powerpoint/2010/main" val="3570891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e4c241dcf7_1_144:notes"/>
          <p:cNvSpPr>
            <a:spLocks noGrp="1" noRot="1" noChangeAspect="1"/>
          </p:cNvSpPr>
          <p:nvPr>
            <p:ph type="sldImg" idx="2"/>
          </p:nvPr>
        </p:nvSpPr>
        <p:spPr>
          <a:xfrm>
            <a:off x="84402" y="742950"/>
            <a:ext cx="6614584" cy="3721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8" name="Google Shape;258;g1e4c241dcf7_1_144:notes"/>
          <p:cNvSpPr txBox="1">
            <a:spLocks noGrp="1"/>
          </p:cNvSpPr>
          <p:nvPr>
            <p:ph type="body" idx="1"/>
          </p:nvPr>
        </p:nvSpPr>
        <p:spPr>
          <a:xfrm>
            <a:off x="677863" y="4711700"/>
            <a:ext cx="5426075" cy="4464050"/>
          </a:xfrm>
          <a:prstGeom prst="rect">
            <a:avLst/>
          </a:prstGeom>
          <a:noFill/>
          <a:ln>
            <a:noFill/>
          </a:ln>
        </p:spPr>
        <p:txBody>
          <a:bodyPr spcFirstLastPara="1" wrap="square" lIns="95400" tIns="47700" rIns="95400" bIns="47700" anchor="t" anchorCtr="0">
            <a:noAutofit/>
          </a:bodyPr>
          <a:lstStyle/>
          <a:p>
            <a:pPr marL="0" lvl="0" indent="0" algn="l" rtl="0">
              <a:spcBef>
                <a:spcPts val="0"/>
              </a:spcBef>
              <a:spcAft>
                <a:spcPts val="0"/>
              </a:spcAft>
              <a:buNone/>
            </a:pPr>
            <a:endParaRPr/>
          </a:p>
        </p:txBody>
      </p:sp>
      <p:sp>
        <p:nvSpPr>
          <p:cNvPr id="259" name="Google Shape;259;g1e4c241dcf7_1_144:notes"/>
          <p:cNvSpPr txBox="1">
            <a:spLocks noGrp="1"/>
          </p:cNvSpPr>
          <p:nvPr>
            <p:ph type="sldNum" idx="12"/>
          </p:nvPr>
        </p:nvSpPr>
        <p:spPr>
          <a:xfrm>
            <a:off x="3841750" y="9421813"/>
            <a:ext cx="2938463" cy="495300"/>
          </a:xfrm>
          <a:prstGeom prst="rect">
            <a:avLst/>
          </a:prstGeom>
          <a:noFill/>
          <a:ln>
            <a:noFill/>
          </a:ln>
        </p:spPr>
        <p:txBody>
          <a:bodyPr spcFirstLastPara="1" wrap="square" lIns="95400" tIns="47700" rIns="95400" bIns="47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17</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1e4c241dcf7_1_179:notes"/>
          <p:cNvSpPr txBox="1">
            <a:spLocks noGrp="1"/>
          </p:cNvSpPr>
          <p:nvPr>
            <p:ph type="body" idx="1"/>
          </p:nvPr>
        </p:nvSpPr>
        <p:spPr>
          <a:xfrm>
            <a:off x="677863" y="4711700"/>
            <a:ext cx="5426075" cy="4464050"/>
          </a:xfrm>
          <a:prstGeom prst="rect">
            <a:avLst/>
          </a:prstGeom>
        </p:spPr>
        <p:txBody>
          <a:bodyPr spcFirstLastPara="1" wrap="square" lIns="95400" tIns="47700" rIns="95400" bIns="47700" anchor="t" anchorCtr="0">
            <a:noAutofit/>
          </a:bodyPr>
          <a:lstStyle/>
          <a:p>
            <a:pPr marL="0" lvl="0" indent="0" algn="l" rtl="0">
              <a:spcBef>
                <a:spcPts val="360"/>
              </a:spcBef>
              <a:spcAft>
                <a:spcPts val="0"/>
              </a:spcAft>
              <a:buNone/>
            </a:pPr>
            <a:endParaRPr/>
          </a:p>
        </p:txBody>
      </p:sp>
      <p:sp>
        <p:nvSpPr>
          <p:cNvPr id="277" name="Google Shape;277;g1e4c241dcf7_1_179:notes"/>
          <p:cNvSpPr>
            <a:spLocks noGrp="1" noRot="1" noChangeAspect="1"/>
          </p:cNvSpPr>
          <p:nvPr>
            <p:ph type="sldImg" idx="2"/>
          </p:nvPr>
        </p:nvSpPr>
        <p:spPr>
          <a:xfrm>
            <a:off x="84402" y="742950"/>
            <a:ext cx="6614584" cy="3721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1e4c241dcf7_1_1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288" name="Google Shape;288;g1e4c241dcf7_1_189:notes"/>
          <p:cNvSpPr>
            <a:spLocks noGrp="1" noRot="1" noChangeAspect="1"/>
          </p:cNvSpPr>
          <p:nvPr>
            <p:ph type="sldImg" idx="2"/>
          </p:nvPr>
        </p:nvSpPr>
        <p:spPr>
          <a:xfrm>
            <a:off x="-228600" y="1143000"/>
            <a:ext cx="73152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NBS to offer three </a:t>
            </a:r>
            <a:r>
              <a:rPr lang="en-GB" dirty="0" err="1"/>
              <a:t>microcredentials</a:t>
            </a:r>
            <a:r>
              <a:rPr lang="en-GB" dirty="0"/>
              <a:t> (each worth 10 cp) that can be used towards a PG certificate (with 30 cp from elsewhere)</a:t>
            </a:r>
          </a:p>
        </p:txBody>
      </p:sp>
      <p:sp>
        <p:nvSpPr>
          <p:cNvPr id="4" name="Slide Number Placeholder 3"/>
          <p:cNvSpPr>
            <a:spLocks noGrp="1"/>
          </p:cNvSpPr>
          <p:nvPr>
            <p:ph type="sldNum" sz="quarter" idx="5"/>
          </p:nvPr>
        </p:nvSpPr>
        <p:spPr/>
        <p:txBody>
          <a:bodyPr/>
          <a:lstStyle/>
          <a:p>
            <a:fld id="{D7F88987-9C11-FC43-B2CE-3A9A6A29209B}" type="slidenum">
              <a:rPr lang="en-US" smtClean="0"/>
              <a:t>20</a:t>
            </a:fld>
            <a:endParaRPr lang="en-US"/>
          </a:p>
        </p:txBody>
      </p:sp>
    </p:spTree>
    <p:extLst>
      <p:ext uri="{BB962C8B-B14F-4D97-AF65-F5344CB8AC3E}">
        <p14:creationId xmlns:p14="http://schemas.microsoft.com/office/powerpoint/2010/main" val="1555210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8.xml"/><Relationship Id="rId4" Type="http://schemas.openxmlformats.org/officeDocument/2006/relationships/image" Target="../media/image21.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Master" Target="../slideMasters/slideMaster8.xml"/><Relationship Id="rId4" Type="http://schemas.openxmlformats.org/officeDocument/2006/relationships/image" Target="../media/image23.jpg"/></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72429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58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01"/>
            <a:ext cx="11074400" cy="1465263"/>
          </a:xfrm>
        </p:spPr>
        <p:txBody>
          <a:bodyPr/>
          <a:lstStyle>
            <a:lvl1pPr>
              <a:defRPr>
                <a:solidFill>
                  <a:srgbClr val="053663"/>
                </a:solidFill>
              </a:defRPr>
            </a:lvl1pPr>
            <a:lvl2pPr>
              <a:defRPr>
                <a:solidFill>
                  <a:srgbClr val="053663"/>
                </a:solidFill>
              </a:defRPr>
            </a:lvl2pPr>
            <a:lvl3pPr>
              <a:defRPr>
                <a:solidFill>
                  <a:srgbClr val="053663"/>
                </a:solidFill>
              </a:defRPr>
            </a:lvl3pPr>
            <a:lvl4pPr>
              <a:defRPr>
                <a:solidFill>
                  <a:srgbClr val="053663"/>
                </a:solidFill>
              </a:defRPr>
            </a:lvl4pPr>
            <a:lvl5pPr>
              <a:defRPr>
                <a:solidFill>
                  <a:srgbClr val="05366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785606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303082472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353615844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02992810"/>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30450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720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2543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8979584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572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046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6178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7477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6286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6644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93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5155791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4196385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677136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0095799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2784556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9495268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4657553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7179024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5027203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76335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8309570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37804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485161728"/>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5950683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Dark Background w Text">
    <p:bg>
      <p:bgPr>
        <a:solidFill>
          <a:srgbClr val="114C8A"/>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086458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7268909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874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3090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396968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5619750" y="828675"/>
            <a:ext cx="5505450" cy="518629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966FD595-5923-4CD2-8CB5-0A66B9351C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4769" y="2515548"/>
            <a:ext cx="4659709" cy="1826904"/>
          </a:xfrm>
          <a:prstGeom prst="rect">
            <a:avLst/>
          </a:prstGeom>
        </p:spPr>
      </p:pic>
      <p:pic>
        <p:nvPicPr>
          <p:cNvPr id="8" name="Picture 7">
            <a:extLst>
              <a:ext uri="{FF2B5EF4-FFF2-40B4-BE49-F238E27FC236}">
                <a16:creationId xmlns:a16="http://schemas.microsoft.com/office/drawing/2014/main" id="{C57BD1C0-1B2D-4196-BB30-215FEB5626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7644" y="306284"/>
            <a:ext cx="1800000" cy="688312"/>
          </a:xfrm>
          <a:prstGeom prst="rect">
            <a:avLst/>
          </a:prstGeom>
        </p:spPr>
      </p:pic>
    </p:spTree>
    <p:extLst>
      <p:ext uri="{BB962C8B-B14F-4D97-AF65-F5344CB8AC3E}">
        <p14:creationId xmlns:p14="http://schemas.microsoft.com/office/powerpoint/2010/main" val="31589337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1085850" y="3714750"/>
            <a:ext cx="10039349" cy="223354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DA9A7782-9BC8-4FD3-A0CD-BC4D0AAE2E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5898" y="1420908"/>
            <a:ext cx="3856511" cy="1511999"/>
          </a:xfrm>
          <a:prstGeom prst="rect">
            <a:avLst/>
          </a:prstGeom>
        </p:spPr>
      </p:pic>
      <p:pic>
        <p:nvPicPr>
          <p:cNvPr id="8" name="Picture 7">
            <a:extLst>
              <a:ext uri="{FF2B5EF4-FFF2-40B4-BE49-F238E27FC236}">
                <a16:creationId xmlns:a16="http://schemas.microsoft.com/office/drawing/2014/main" id="{1EB95AC9-216C-4C9A-A5A7-5FB3837A1C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9592" y="1420908"/>
            <a:ext cx="3954018" cy="1511999"/>
          </a:xfrm>
          <a:prstGeom prst="rect">
            <a:avLst/>
          </a:prstGeom>
        </p:spPr>
      </p:pic>
    </p:spTree>
    <p:extLst>
      <p:ext uri="{BB962C8B-B14F-4D97-AF65-F5344CB8AC3E}">
        <p14:creationId xmlns:p14="http://schemas.microsoft.com/office/powerpoint/2010/main" val="14100020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458000"/>
            <a:ext cx="10515600" cy="503487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9" name="Picture 8">
            <a:extLst>
              <a:ext uri="{FF2B5EF4-FFF2-40B4-BE49-F238E27FC236}">
                <a16:creationId xmlns:a16="http://schemas.microsoft.com/office/drawing/2014/main" id="{247A0F1E-92EE-405F-B6F2-865432ADF7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285119854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guide id="3" orient="horz" pos="408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8" name="Picture 7">
            <a:extLst>
              <a:ext uri="{FF2B5EF4-FFF2-40B4-BE49-F238E27FC236}">
                <a16:creationId xmlns:a16="http://schemas.microsoft.com/office/drawing/2014/main" id="{173704A9-62D5-44C5-8F5F-6BCB50D5A7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13387203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1219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144000" y="144000"/>
            <a:ext cx="11905200" cy="65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8918" y="6429266"/>
            <a:ext cx="1118618" cy="256033"/>
          </a:xfrm>
          <a:prstGeom prst="rect">
            <a:avLst/>
          </a:prstGeom>
        </p:spPr>
      </p:pic>
    </p:spTree>
    <p:extLst>
      <p:ext uri="{BB962C8B-B14F-4D97-AF65-F5344CB8AC3E}">
        <p14:creationId xmlns:p14="http://schemas.microsoft.com/office/powerpoint/2010/main" val="33026621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0601048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2954674908"/>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11982225"/>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198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664856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9475047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4470608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050034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35372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458670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9275323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428734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452852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6413521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8279101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9901398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48725509"/>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203200" y="1143000"/>
            <a:ext cx="11785600" cy="5562600"/>
          </a:xfrm>
          <a:prstGeom prst="rect">
            <a:avLst/>
          </a:prstGeom>
          <a:solidFill>
            <a:srgbClr val="6F2C91"/>
          </a:solidFill>
          <a:ln>
            <a:noFill/>
          </a:ln>
          <a:effec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defRPr/>
            </a:pPr>
            <a:endParaRPr lang="en-US" altLang="en-US" sz="3200">
              <a:solidFill>
                <a:schemeClr val="tx1"/>
              </a:solidFill>
              <a:latin typeface="Times" panose="02020603050405020304" pitchFamily="18" charset="0"/>
            </a:endParaRPr>
          </a:p>
        </p:txBody>
      </p:sp>
      <p:pic>
        <p:nvPicPr>
          <p:cNvPr id="5" name="Picture 7"/>
          <p:cNvPicPr>
            <a:picLocks noChangeAspect="1"/>
          </p:cNvPicPr>
          <p:nvPr userDrawn="1"/>
        </p:nvPicPr>
        <p:blipFill>
          <a:blip r:embed="rId2" cstate="print">
            <a:extLst>
              <a:ext uri="{28A0092B-C50C-407E-A947-70E740481C1C}">
                <a14:useLocalDpi xmlns:a14="http://schemas.microsoft.com/office/drawing/2010/main" val="0"/>
              </a:ext>
            </a:extLst>
          </a:blip>
          <a:srcRect l="7915" t="13541" r="6219" b="10622"/>
          <a:stretch>
            <a:fillRect/>
          </a:stretch>
        </p:blipFill>
        <p:spPr bwMode="auto">
          <a:xfrm>
            <a:off x="9584267" y="230190"/>
            <a:ext cx="240453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914400" y="2286000"/>
            <a:ext cx="10363200" cy="990600"/>
          </a:xfrm>
          <a:prstGeom prst="rect">
            <a:avLst/>
          </a:prstGeom>
        </p:spPr>
        <p:txBody>
          <a:bodyPr/>
          <a:lstStyle>
            <a:lvl1pPr>
              <a:defRPr sz="3200" b="1">
                <a:solidFill>
                  <a:schemeClr val="bg1"/>
                </a:solidFill>
              </a:defRPr>
            </a:lvl1pPr>
          </a:lstStyle>
          <a:p>
            <a:pPr lvl="0"/>
            <a:r>
              <a:rPr lang="en-GB" noProof="0" dirty="0"/>
              <a:t>Click to edit Master title style</a:t>
            </a:r>
          </a:p>
        </p:txBody>
      </p:sp>
      <p:sp>
        <p:nvSpPr>
          <p:cNvPr id="349188" name="Rectangle 4"/>
          <p:cNvSpPr>
            <a:spLocks noGrp="1" noChangeArrowheads="1"/>
          </p:cNvSpPr>
          <p:nvPr>
            <p:ph type="subTitle" idx="1"/>
          </p:nvPr>
        </p:nvSpPr>
        <p:spPr>
          <a:xfrm>
            <a:off x="914400" y="3276600"/>
            <a:ext cx="10363200" cy="381771"/>
          </a:xfrm>
        </p:spPr>
        <p:txBody>
          <a:bodyPr/>
          <a:lstStyle>
            <a:lvl1pPr marL="0" indent="0">
              <a:buFontTx/>
              <a:buNone/>
              <a:defRPr>
                <a:solidFill>
                  <a:schemeClr val="bg1"/>
                </a:solidFill>
              </a:defRPr>
            </a:lvl1pPr>
          </a:lstStyle>
          <a:p>
            <a:pPr lvl="0"/>
            <a:r>
              <a:rPr lang="en-GB" noProof="0" dirty="0"/>
              <a:t>Click to edit Master subtitle style</a:t>
            </a:r>
          </a:p>
        </p:txBody>
      </p:sp>
    </p:spTree>
    <p:extLst>
      <p:ext uri="{BB962C8B-B14F-4D97-AF65-F5344CB8AC3E}">
        <p14:creationId xmlns:p14="http://schemas.microsoft.com/office/powerpoint/2010/main" val="32591825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01"/>
            <a:ext cx="11074400" cy="1732782"/>
          </a:xfrm>
        </p:spPr>
        <p:txBody>
          <a:bodyPr/>
          <a:lstStyle>
            <a:lvl1pPr>
              <a:defRPr>
                <a:solidFill>
                  <a:srgbClr val="053663"/>
                </a:solidFill>
              </a:defRPr>
            </a:lvl1pPr>
            <a:lvl2pPr>
              <a:defRPr>
                <a:solidFill>
                  <a:srgbClr val="053663"/>
                </a:solidFill>
              </a:defRPr>
            </a:lvl2pPr>
            <a:lvl3pPr>
              <a:defRPr>
                <a:solidFill>
                  <a:srgbClr val="053663"/>
                </a:solidFill>
              </a:defRPr>
            </a:lvl3pPr>
            <a:lvl4pPr>
              <a:defRPr>
                <a:solidFill>
                  <a:srgbClr val="053663"/>
                </a:solidFill>
              </a:defRPr>
            </a:lvl4pPr>
            <a:lvl5pPr>
              <a:defRPr>
                <a:solidFill>
                  <a:srgbClr val="05366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286426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lstStyle>
            <a:lvl1pPr algn="l">
              <a:defRPr sz="5333" b="1" cap="all">
                <a:solidFill>
                  <a:srgbClr val="053663"/>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885669"/>
            <a:ext cx="10363200" cy="521233"/>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Tree>
    <p:extLst>
      <p:ext uri="{BB962C8B-B14F-4D97-AF65-F5344CB8AC3E}">
        <p14:creationId xmlns:p14="http://schemas.microsoft.com/office/powerpoint/2010/main" val="8908652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1447803"/>
            <a:ext cx="5435600" cy="3512756"/>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02"/>
            <a:ext cx="5435600" cy="3512756"/>
          </a:xfrm>
        </p:spPr>
        <p:txBody>
          <a:bodyPr/>
          <a:lstStyle>
            <a:lvl1pPr>
              <a:defRPr sz="3733">
                <a:solidFill>
                  <a:srgbClr val="053663"/>
                </a:solidFill>
              </a:defRPr>
            </a:lvl1pPr>
            <a:lvl2pPr>
              <a:defRPr sz="3200">
                <a:solidFill>
                  <a:srgbClr val="053663"/>
                </a:solidFill>
              </a:defRPr>
            </a:lvl2pPr>
            <a:lvl3pPr>
              <a:defRPr sz="2667">
                <a:solidFill>
                  <a:srgbClr val="053663"/>
                </a:solidFill>
              </a:defRPr>
            </a:lvl3pPr>
            <a:lvl4pPr>
              <a:defRPr sz="2400">
                <a:solidFill>
                  <a:srgbClr val="053663"/>
                </a:solidFill>
              </a:defRPr>
            </a:lvl4pPr>
            <a:lvl5pPr>
              <a:defRPr sz="2400">
                <a:solidFill>
                  <a:srgbClr val="053663"/>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5372418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67917"/>
            <a:ext cx="5386917" cy="606961"/>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7"/>
            <a:ext cx="5386917" cy="3065455"/>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2" y="1567917"/>
            <a:ext cx="5389033" cy="606961"/>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7"/>
            <a:ext cx="5389033" cy="3065455"/>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8018344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0713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1745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1114824"/>
            <a:ext cx="4011084" cy="1162051"/>
          </a:xfrm>
          <a:prstGeom prst="rect">
            <a:avLst/>
          </a:prstGeom>
        </p:spPr>
        <p:txBody>
          <a:bodyPr anchor="b"/>
          <a:lstStyle>
            <a:lvl1pPr algn="l">
              <a:defRPr sz="2667" b="1">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766733" y="1114826"/>
            <a:ext cx="6815667" cy="401340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603" y="2276875"/>
            <a:ext cx="4011084" cy="392608"/>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37856152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a:prstGeom prst="rect">
            <a:avLst/>
          </a:prstGeom>
        </p:spPr>
        <p:txBody>
          <a:bodyPr anchor="b"/>
          <a:lstStyle>
            <a:lvl1pPr algn="l">
              <a:defRPr sz="2667" b="1">
                <a:solidFill>
                  <a:schemeClr val="tx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2389717" y="1252537"/>
            <a:ext cx="7315200" cy="778546"/>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en-GB" noProof="0" dirty="0"/>
          </a:p>
        </p:txBody>
      </p:sp>
      <p:sp>
        <p:nvSpPr>
          <p:cNvPr id="4" name="Text Placeholder 3"/>
          <p:cNvSpPr>
            <a:spLocks noGrp="1"/>
          </p:cNvSpPr>
          <p:nvPr>
            <p:ph type="body" sz="half" idx="2"/>
          </p:nvPr>
        </p:nvSpPr>
        <p:spPr>
          <a:xfrm>
            <a:off x="2389717" y="5367339"/>
            <a:ext cx="7315200" cy="392608"/>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Tree>
    <p:extLst>
      <p:ext uri="{BB962C8B-B14F-4D97-AF65-F5344CB8AC3E}">
        <p14:creationId xmlns:p14="http://schemas.microsoft.com/office/powerpoint/2010/main" val="39267968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9757286" y="1447800"/>
            <a:ext cx="1825115" cy="435746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68650174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84299" y="1307434"/>
            <a:ext cx="2768600" cy="2532063"/>
          </a:xfrm>
          <a:prstGeom prst="rect">
            <a:avLst/>
          </a:prstGeo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6182558" y="1340771"/>
            <a:ext cx="2351413" cy="25320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37664688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14"/>
        <p:cNvGrpSpPr/>
        <p:nvPr/>
      </p:nvGrpSpPr>
      <p:grpSpPr>
        <a:xfrm>
          <a:off x="0" y="0"/>
          <a:ext cx="0" cy="0"/>
          <a:chOff x="0" y="0"/>
          <a:chExt cx="0" cy="0"/>
        </a:xfrm>
      </p:grpSpPr>
      <p:sp>
        <p:nvSpPr>
          <p:cNvPr id="15" name="Google Shape;15;p29"/>
          <p:cNvSpPr/>
          <p:nvPr/>
        </p:nvSpPr>
        <p:spPr>
          <a:xfrm>
            <a:off x="203200" y="1143000"/>
            <a:ext cx="11785600" cy="5562600"/>
          </a:xfrm>
          <a:prstGeom prst="rect">
            <a:avLst/>
          </a:prstGeom>
          <a:solidFill>
            <a:srgbClr val="6F2C91"/>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3200" b="0" i="0" u="none" strike="noStrike" cap="none">
              <a:solidFill>
                <a:schemeClr val="dk1"/>
              </a:solidFill>
              <a:latin typeface="Times"/>
              <a:ea typeface="Times"/>
              <a:cs typeface="Times"/>
              <a:sym typeface="Times"/>
            </a:endParaRPr>
          </a:p>
        </p:txBody>
      </p:sp>
      <p:pic>
        <p:nvPicPr>
          <p:cNvPr id="16" name="Google Shape;16;p29"/>
          <p:cNvPicPr preferRelativeResize="0"/>
          <p:nvPr/>
        </p:nvPicPr>
        <p:blipFill rotWithShape="1">
          <a:blip r:embed="rId2">
            <a:alphaModFix/>
          </a:blip>
          <a:srcRect l="7914" t="13541" r="6219" b="10621"/>
          <a:stretch/>
        </p:blipFill>
        <p:spPr>
          <a:xfrm>
            <a:off x="9584267" y="230190"/>
            <a:ext cx="2404533" cy="758825"/>
          </a:xfrm>
          <a:prstGeom prst="rect">
            <a:avLst/>
          </a:prstGeom>
          <a:noFill/>
          <a:ln>
            <a:noFill/>
          </a:ln>
        </p:spPr>
      </p:pic>
      <p:sp>
        <p:nvSpPr>
          <p:cNvPr id="17" name="Google Shape;17;p29"/>
          <p:cNvSpPr txBox="1">
            <a:spLocks noGrp="1"/>
          </p:cNvSpPr>
          <p:nvPr>
            <p:ph type="ctrTitle"/>
          </p:nvPr>
        </p:nvSpPr>
        <p:spPr>
          <a:xfrm>
            <a:off x="914400" y="2286000"/>
            <a:ext cx="10363200" cy="990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3200" b="1" i="0" u="none" strike="noStrike" cap="none">
                <a:solidFill>
                  <a:schemeClr val="lt1"/>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18" name="Google Shape;18;p29"/>
          <p:cNvSpPr txBox="1">
            <a:spLocks noGrp="1"/>
          </p:cNvSpPr>
          <p:nvPr>
            <p:ph type="subTitle" idx="1"/>
          </p:nvPr>
        </p:nvSpPr>
        <p:spPr>
          <a:xfrm>
            <a:off x="914400" y="3276600"/>
            <a:ext cx="10363200" cy="486760"/>
          </a:xfrm>
          <a:prstGeom prst="rect">
            <a:avLst/>
          </a:prstGeom>
          <a:noFill/>
          <a:ln>
            <a:noFill/>
          </a:ln>
        </p:spPr>
        <p:txBody>
          <a:bodyPr spcFirstLastPara="1" wrap="square" lIns="91425" tIns="45700" rIns="91425" bIns="45700" anchor="t" anchorCtr="0">
            <a:spAutoFit/>
          </a:bodyPr>
          <a:lstStyle>
            <a:lvl1pPr lvl="0" algn="l">
              <a:lnSpc>
                <a:spcPct val="110000"/>
              </a:lnSpc>
              <a:spcBef>
                <a:spcPts val="720"/>
              </a:spcBef>
              <a:spcAft>
                <a:spcPts val="0"/>
              </a:spcAft>
              <a:buClr>
                <a:schemeClr val="lt1"/>
              </a:buClr>
              <a:buSzPts val="1800"/>
              <a:buFont typeface="Arial"/>
              <a:buNone/>
              <a:defRPr>
                <a:solidFill>
                  <a:schemeClr val="lt1"/>
                </a:solidFill>
              </a:defRPr>
            </a:lvl1pPr>
            <a:lvl2pPr lvl="1" algn="l">
              <a:lnSpc>
                <a:spcPct val="90000"/>
              </a:lnSpc>
              <a:spcBef>
                <a:spcPts val="480"/>
              </a:spcBef>
              <a:spcAft>
                <a:spcPts val="0"/>
              </a:spcAft>
              <a:buClr>
                <a:srgbClr val="053663"/>
              </a:buClr>
              <a:buSzPts val="1800"/>
              <a:buChar char="–"/>
              <a:defRPr/>
            </a:lvl2pPr>
            <a:lvl3pPr lvl="2" algn="l">
              <a:lnSpc>
                <a:spcPct val="90000"/>
              </a:lnSpc>
              <a:spcBef>
                <a:spcPts val="480"/>
              </a:spcBef>
              <a:spcAft>
                <a:spcPts val="0"/>
              </a:spcAft>
              <a:buClr>
                <a:srgbClr val="053663"/>
              </a:buClr>
              <a:buSzPts val="1800"/>
              <a:buChar char="•"/>
              <a:defRPr/>
            </a:lvl3pPr>
            <a:lvl4pPr lvl="3" algn="l">
              <a:lnSpc>
                <a:spcPct val="90000"/>
              </a:lnSpc>
              <a:spcBef>
                <a:spcPts val="480"/>
              </a:spcBef>
              <a:spcAft>
                <a:spcPts val="0"/>
              </a:spcAft>
              <a:buClr>
                <a:srgbClr val="053663"/>
              </a:buClr>
              <a:buSzPts val="1800"/>
              <a:buChar char="–"/>
              <a:defRPr/>
            </a:lvl4pPr>
            <a:lvl5pPr lvl="4" algn="l">
              <a:lnSpc>
                <a:spcPct val="90000"/>
              </a:lnSpc>
              <a:spcBef>
                <a:spcPts val="480"/>
              </a:spcBef>
              <a:spcAft>
                <a:spcPts val="0"/>
              </a:spcAft>
              <a:buClr>
                <a:srgbClr val="053663"/>
              </a:buClr>
              <a:buSzPts val="1800"/>
              <a:buChar char="»"/>
              <a:defRPr/>
            </a:lvl5pPr>
            <a:lvl6pPr lvl="5" algn="l">
              <a:lnSpc>
                <a:spcPct val="90000"/>
              </a:lnSpc>
              <a:spcBef>
                <a:spcPts val="480"/>
              </a:spcBef>
              <a:spcAft>
                <a:spcPts val="0"/>
              </a:spcAft>
              <a:buClr>
                <a:srgbClr val="004D75"/>
              </a:buClr>
              <a:buSzPts val="1800"/>
              <a:buChar char="»"/>
              <a:defRPr/>
            </a:lvl6pPr>
            <a:lvl7pPr lvl="6" algn="l">
              <a:lnSpc>
                <a:spcPct val="90000"/>
              </a:lnSpc>
              <a:spcBef>
                <a:spcPts val="480"/>
              </a:spcBef>
              <a:spcAft>
                <a:spcPts val="0"/>
              </a:spcAft>
              <a:buClr>
                <a:srgbClr val="004D75"/>
              </a:buClr>
              <a:buSzPts val="1800"/>
              <a:buChar char="»"/>
              <a:defRPr/>
            </a:lvl7pPr>
            <a:lvl8pPr lvl="7" algn="l">
              <a:lnSpc>
                <a:spcPct val="90000"/>
              </a:lnSpc>
              <a:spcBef>
                <a:spcPts val="480"/>
              </a:spcBef>
              <a:spcAft>
                <a:spcPts val="0"/>
              </a:spcAft>
              <a:buClr>
                <a:srgbClr val="004D75"/>
              </a:buClr>
              <a:buSzPts val="1800"/>
              <a:buChar char="»"/>
              <a:defRPr/>
            </a:lvl8pPr>
            <a:lvl9pPr lvl="8" algn="l">
              <a:lnSpc>
                <a:spcPct val="90000"/>
              </a:lnSpc>
              <a:spcBef>
                <a:spcPts val="480"/>
              </a:spcBef>
              <a:spcAft>
                <a:spcPts val="480"/>
              </a:spcAft>
              <a:buClr>
                <a:srgbClr val="004D75"/>
              </a:buClr>
              <a:buSzPts val="1800"/>
              <a:buChar char="»"/>
              <a:defRPr/>
            </a:lvl9pPr>
          </a:lstStyle>
          <a:p>
            <a:endParaRPr/>
          </a:p>
        </p:txBody>
      </p:sp>
    </p:spTree>
    <p:extLst>
      <p:ext uri="{BB962C8B-B14F-4D97-AF65-F5344CB8AC3E}">
        <p14:creationId xmlns:p14="http://schemas.microsoft.com/office/powerpoint/2010/main" val="298862010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sp>
        <p:nvSpPr>
          <p:cNvPr id="20" name="Google Shape;20;p30"/>
          <p:cNvSpPr txBox="1">
            <a:spLocks noGrp="1"/>
          </p:cNvSpPr>
          <p:nvPr>
            <p:ph type="title"/>
          </p:nvPr>
        </p:nvSpPr>
        <p:spPr>
          <a:xfrm>
            <a:off x="0" y="0"/>
            <a:ext cx="12192000" cy="1066800"/>
          </a:xfrm>
          <a:prstGeom prst="rect">
            <a:avLst/>
          </a:prstGeom>
          <a:solidFill>
            <a:srgbClr val="6F2C91"/>
          </a:solid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733" b="0" i="0" u="none" strike="noStrike" cap="none">
                <a:solidFill>
                  <a:schemeClr val="lt1"/>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21" name="Google Shape;21;p30"/>
          <p:cNvSpPr txBox="1">
            <a:spLocks noGrp="1"/>
          </p:cNvSpPr>
          <p:nvPr>
            <p:ph type="body" idx="1"/>
          </p:nvPr>
        </p:nvSpPr>
        <p:spPr>
          <a:xfrm>
            <a:off x="558800" y="1447801"/>
            <a:ext cx="11074400" cy="486760"/>
          </a:xfrm>
          <a:prstGeom prst="rect">
            <a:avLst/>
          </a:prstGeom>
          <a:noFill/>
          <a:ln>
            <a:noFill/>
          </a:ln>
        </p:spPr>
        <p:txBody>
          <a:bodyPr spcFirstLastPara="1" wrap="square" lIns="91425" tIns="45700" rIns="91425" bIns="45700" anchor="t" anchorCtr="0">
            <a:spAutoFit/>
          </a:bodyPr>
          <a:lstStyle>
            <a:lvl1pPr marL="609585" lvl="0" indent="-457189" algn="l">
              <a:lnSpc>
                <a:spcPct val="110000"/>
              </a:lnSpc>
              <a:spcBef>
                <a:spcPts val="720"/>
              </a:spcBef>
              <a:spcAft>
                <a:spcPts val="0"/>
              </a:spcAft>
              <a:buClr>
                <a:srgbClr val="053663"/>
              </a:buClr>
              <a:buSzPts val="1800"/>
              <a:buFont typeface="Arial"/>
              <a:buChar char="•"/>
              <a:defRPr>
                <a:solidFill>
                  <a:srgbClr val="053663"/>
                </a:solidFill>
              </a:defRPr>
            </a:lvl1pPr>
            <a:lvl2pPr marL="1219170" lvl="1" indent="-431789" algn="l">
              <a:lnSpc>
                <a:spcPct val="90000"/>
              </a:lnSpc>
              <a:spcBef>
                <a:spcPts val="480"/>
              </a:spcBef>
              <a:spcAft>
                <a:spcPts val="0"/>
              </a:spcAft>
              <a:buClr>
                <a:srgbClr val="053663"/>
              </a:buClr>
              <a:buSzPts val="1500"/>
              <a:buFont typeface="Arial"/>
              <a:buChar char="–"/>
              <a:defRPr>
                <a:solidFill>
                  <a:srgbClr val="053663"/>
                </a:solidFill>
              </a:defRPr>
            </a:lvl2pPr>
            <a:lvl3pPr marL="1828754" lvl="2" indent="-406390" algn="l">
              <a:lnSpc>
                <a:spcPct val="90000"/>
              </a:lnSpc>
              <a:spcBef>
                <a:spcPts val="320"/>
              </a:spcBef>
              <a:spcAft>
                <a:spcPts val="0"/>
              </a:spcAft>
              <a:buClr>
                <a:srgbClr val="053663"/>
              </a:buClr>
              <a:buSzPts val="1200"/>
              <a:buFont typeface="Arial"/>
              <a:buChar char="•"/>
              <a:defRPr>
                <a:solidFill>
                  <a:srgbClr val="053663"/>
                </a:solidFill>
              </a:defRPr>
            </a:lvl3pPr>
            <a:lvl4pPr marL="2438339" lvl="3" indent="-406390" algn="l">
              <a:lnSpc>
                <a:spcPct val="90000"/>
              </a:lnSpc>
              <a:spcBef>
                <a:spcPts val="320"/>
              </a:spcBef>
              <a:spcAft>
                <a:spcPts val="0"/>
              </a:spcAft>
              <a:buClr>
                <a:srgbClr val="053663"/>
              </a:buClr>
              <a:buSzPts val="1200"/>
              <a:buFont typeface="Arial"/>
              <a:buChar char="–"/>
              <a:defRPr>
                <a:solidFill>
                  <a:srgbClr val="053663"/>
                </a:solidFill>
              </a:defRPr>
            </a:lvl4pPr>
            <a:lvl5pPr marL="3047924" lvl="4" indent="-406390" algn="l">
              <a:lnSpc>
                <a:spcPct val="90000"/>
              </a:lnSpc>
              <a:spcBef>
                <a:spcPts val="320"/>
              </a:spcBef>
              <a:spcAft>
                <a:spcPts val="0"/>
              </a:spcAft>
              <a:buClr>
                <a:srgbClr val="053663"/>
              </a:buClr>
              <a:buSzPts val="1200"/>
              <a:buFont typeface="Arial"/>
              <a:buChar char="»"/>
              <a:defRPr>
                <a:solidFill>
                  <a:srgbClr val="053663"/>
                </a:solidFill>
              </a:defRPr>
            </a:lvl5pPr>
            <a:lvl6pPr marL="3657509" lvl="5" indent="-457189" algn="l">
              <a:lnSpc>
                <a:spcPct val="90000"/>
              </a:lnSpc>
              <a:spcBef>
                <a:spcPts val="480"/>
              </a:spcBef>
              <a:spcAft>
                <a:spcPts val="0"/>
              </a:spcAft>
              <a:buClr>
                <a:srgbClr val="004D75"/>
              </a:buClr>
              <a:buSzPts val="1800"/>
              <a:buChar char="»"/>
              <a:defRPr/>
            </a:lvl6pPr>
            <a:lvl7pPr marL="4267093" lvl="6" indent="-457189" algn="l">
              <a:lnSpc>
                <a:spcPct val="90000"/>
              </a:lnSpc>
              <a:spcBef>
                <a:spcPts val="480"/>
              </a:spcBef>
              <a:spcAft>
                <a:spcPts val="0"/>
              </a:spcAft>
              <a:buClr>
                <a:srgbClr val="004D75"/>
              </a:buClr>
              <a:buSzPts val="1800"/>
              <a:buChar char="»"/>
              <a:defRPr/>
            </a:lvl7pPr>
            <a:lvl8pPr marL="4876678" lvl="7" indent="-457189" algn="l">
              <a:lnSpc>
                <a:spcPct val="90000"/>
              </a:lnSpc>
              <a:spcBef>
                <a:spcPts val="480"/>
              </a:spcBef>
              <a:spcAft>
                <a:spcPts val="0"/>
              </a:spcAft>
              <a:buClr>
                <a:srgbClr val="004D75"/>
              </a:buClr>
              <a:buSzPts val="1800"/>
              <a:buChar char="»"/>
              <a:defRPr/>
            </a:lvl8pPr>
            <a:lvl9pPr marL="5486263" lvl="8" indent="-457189" algn="l">
              <a:lnSpc>
                <a:spcPct val="90000"/>
              </a:lnSpc>
              <a:spcBef>
                <a:spcPts val="480"/>
              </a:spcBef>
              <a:spcAft>
                <a:spcPts val="480"/>
              </a:spcAft>
              <a:buClr>
                <a:srgbClr val="004D75"/>
              </a:buClr>
              <a:buSzPts val="1800"/>
              <a:buChar char="»"/>
              <a:defRPr/>
            </a:lvl9pPr>
          </a:lstStyle>
          <a:p>
            <a:endParaRPr/>
          </a:p>
        </p:txBody>
      </p:sp>
    </p:spTree>
    <p:extLst>
      <p:ext uri="{BB962C8B-B14F-4D97-AF65-F5344CB8AC3E}">
        <p14:creationId xmlns:p14="http://schemas.microsoft.com/office/powerpoint/2010/main" val="34943137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2"/>
        <p:cNvGrpSpPr/>
        <p:nvPr/>
      </p:nvGrpSpPr>
      <p:grpSpPr>
        <a:xfrm>
          <a:off x="0" y="0"/>
          <a:ext cx="0" cy="0"/>
          <a:chOff x="0" y="0"/>
          <a:chExt cx="0" cy="0"/>
        </a:xfrm>
      </p:grpSpPr>
      <p:sp>
        <p:nvSpPr>
          <p:cNvPr id="23" name="Google Shape;23;p39"/>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5333" b="1" i="0" u="none" strike="noStrike" cap="none">
                <a:solidFill>
                  <a:srgbClr val="053663"/>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24" name="Google Shape;24;p39"/>
          <p:cNvSpPr txBox="1">
            <a:spLocks noGrp="1"/>
          </p:cNvSpPr>
          <p:nvPr>
            <p:ph type="body" idx="1"/>
          </p:nvPr>
        </p:nvSpPr>
        <p:spPr>
          <a:xfrm>
            <a:off x="963084" y="3760547"/>
            <a:ext cx="10363200" cy="646355"/>
          </a:xfrm>
          <a:prstGeom prst="rect">
            <a:avLst/>
          </a:prstGeom>
          <a:noFill/>
          <a:ln>
            <a:noFill/>
          </a:ln>
        </p:spPr>
        <p:txBody>
          <a:bodyPr spcFirstLastPara="1" wrap="square" lIns="91425" tIns="45700" rIns="91425" bIns="45700" anchor="b" anchorCtr="0">
            <a:spAutoFit/>
          </a:bodyPr>
          <a:lstStyle>
            <a:lvl1pPr marL="609585" lvl="0" indent="-304792" algn="l">
              <a:lnSpc>
                <a:spcPct val="110000"/>
              </a:lnSpc>
              <a:spcBef>
                <a:spcPts val="800"/>
              </a:spcBef>
              <a:spcAft>
                <a:spcPts val="0"/>
              </a:spcAft>
              <a:buClr>
                <a:srgbClr val="053663"/>
              </a:buClr>
              <a:buSzPts val="2000"/>
              <a:buFont typeface="Arial"/>
              <a:buNone/>
              <a:defRPr sz="2667"/>
            </a:lvl1pPr>
            <a:lvl2pPr marL="1219170" lvl="1" indent="-304792" algn="l">
              <a:lnSpc>
                <a:spcPct val="90000"/>
              </a:lnSpc>
              <a:spcBef>
                <a:spcPts val="533"/>
              </a:spcBef>
              <a:spcAft>
                <a:spcPts val="0"/>
              </a:spcAft>
              <a:buClr>
                <a:srgbClr val="053663"/>
              </a:buClr>
              <a:buSzPts val="1800"/>
              <a:buFont typeface="Arial"/>
              <a:buNone/>
              <a:defRPr sz="2400"/>
            </a:lvl2pPr>
            <a:lvl3pPr marL="1828754" lvl="2" indent="-304792" algn="l">
              <a:lnSpc>
                <a:spcPct val="90000"/>
              </a:lnSpc>
              <a:spcBef>
                <a:spcPts val="427"/>
              </a:spcBef>
              <a:spcAft>
                <a:spcPts val="0"/>
              </a:spcAft>
              <a:buClr>
                <a:srgbClr val="053663"/>
              </a:buClr>
              <a:buSzPts val="1600"/>
              <a:buFont typeface="Arial"/>
              <a:buNone/>
              <a:defRPr sz="2133"/>
            </a:lvl3pPr>
            <a:lvl4pPr marL="2438339" lvl="3" indent="-304792" algn="l">
              <a:lnSpc>
                <a:spcPct val="90000"/>
              </a:lnSpc>
              <a:spcBef>
                <a:spcPts val="427"/>
              </a:spcBef>
              <a:spcAft>
                <a:spcPts val="0"/>
              </a:spcAft>
              <a:buClr>
                <a:srgbClr val="053663"/>
              </a:buClr>
              <a:buSzPts val="1400"/>
              <a:buFont typeface="Arial"/>
              <a:buNone/>
              <a:defRPr sz="1867"/>
            </a:lvl4pPr>
            <a:lvl5pPr marL="3047924" lvl="4" indent="-304792" algn="l">
              <a:lnSpc>
                <a:spcPct val="90000"/>
              </a:lnSpc>
              <a:spcBef>
                <a:spcPts val="373"/>
              </a:spcBef>
              <a:spcAft>
                <a:spcPts val="0"/>
              </a:spcAft>
              <a:buClr>
                <a:srgbClr val="053663"/>
              </a:buClr>
              <a:buSzPts val="1400"/>
              <a:buFont typeface="Arial"/>
              <a:buNone/>
              <a:defRPr sz="1867"/>
            </a:lvl5pPr>
            <a:lvl6pPr marL="3657509" lvl="5" indent="-304792" algn="l">
              <a:lnSpc>
                <a:spcPct val="90000"/>
              </a:lnSpc>
              <a:spcBef>
                <a:spcPts val="373"/>
              </a:spcBef>
              <a:spcAft>
                <a:spcPts val="0"/>
              </a:spcAft>
              <a:buClr>
                <a:srgbClr val="004D75"/>
              </a:buClr>
              <a:buSzPts val="1400"/>
              <a:buFont typeface="Verdana"/>
              <a:buNone/>
              <a:defRPr sz="1867"/>
            </a:lvl6pPr>
            <a:lvl7pPr marL="4267093" lvl="6" indent="-304792" algn="l">
              <a:lnSpc>
                <a:spcPct val="90000"/>
              </a:lnSpc>
              <a:spcBef>
                <a:spcPts val="373"/>
              </a:spcBef>
              <a:spcAft>
                <a:spcPts val="0"/>
              </a:spcAft>
              <a:buClr>
                <a:srgbClr val="004D75"/>
              </a:buClr>
              <a:buSzPts val="1400"/>
              <a:buFont typeface="Verdana"/>
              <a:buNone/>
              <a:defRPr sz="1867"/>
            </a:lvl7pPr>
            <a:lvl8pPr marL="4876678" lvl="7" indent="-304792" algn="l">
              <a:lnSpc>
                <a:spcPct val="90000"/>
              </a:lnSpc>
              <a:spcBef>
                <a:spcPts val="373"/>
              </a:spcBef>
              <a:spcAft>
                <a:spcPts val="0"/>
              </a:spcAft>
              <a:buClr>
                <a:srgbClr val="004D75"/>
              </a:buClr>
              <a:buSzPts val="1400"/>
              <a:buFont typeface="Verdana"/>
              <a:buNone/>
              <a:defRPr sz="1867"/>
            </a:lvl8pPr>
            <a:lvl9pPr marL="5486263" lvl="8" indent="-304792" algn="l">
              <a:lnSpc>
                <a:spcPct val="90000"/>
              </a:lnSpc>
              <a:spcBef>
                <a:spcPts val="373"/>
              </a:spcBef>
              <a:spcAft>
                <a:spcPts val="373"/>
              </a:spcAft>
              <a:buClr>
                <a:srgbClr val="004D75"/>
              </a:buClr>
              <a:buSzPts val="1400"/>
              <a:buFont typeface="Verdana"/>
              <a:buNone/>
              <a:defRPr sz="1867"/>
            </a:lvl9pPr>
          </a:lstStyle>
          <a:p>
            <a:endParaRPr/>
          </a:p>
        </p:txBody>
      </p:sp>
    </p:spTree>
    <p:extLst>
      <p:ext uri="{BB962C8B-B14F-4D97-AF65-F5344CB8AC3E}">
        <p14:creationId xmlns:p14="http://schemas.microsoft.com/office/powerpoint/2010/main" val="14405933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5"/>
        <p:cNvGrpSpPr/>
        <p:nvPr/>
      </p:nvGrpSpPr>
      <p:grpSpPr>
        <a:xfrm>
          <a:off x="0" y="0"/>
          <a:ext cx="0" cy="0"/>
          <a:chOff x="0" y="0"/>
          <a:chExt cx="0" cy="0"/>
        </a:xfrm>
      </p:grpSpPr>
      <p:sp>
        <p:nvSpPr>
          <p:cNvPr id="26" name="Google Shape;26;p40"/>
          <p:cNvSpPr txBox="1">
            <a:spLocks noGrp="1"/>
          </p:cNvSpPr>
          <p:nvPr>
            <p:ph type="body" idx="1"/>
          </p:nvPr>
        </p:nvSpPr>
        <p:spPr>
          <a:xfrm>
            <a:off x="508000" y="1447803"/>
            <a:ext cx="5435600" cy="865261"/>
          </a:xfrm>
          <a:prstGeom prst="rect">
            <a:avLst/>
          </a:prstGeom>
          <a:noFill/>
          <a:ln>
            <a:noFill/>
          </a:ln>
        </p:spPr>
        <p:txBody>
          <a:bodyPr spcFirstLastPara="1" wrap="square" lIns="91425" tIns="45700" rIns="91425" bIns="45700" anchor="t" anchorCtr="0">
            <a:spAutoFit/>
          </a:bodyPr>
          <a:lstStyle>
            <a:lvl1pPr marL="609585" lvl="0" indent="-541853" algn="l">
              <a:lnSpc>
                <a:spcPct val="110000"/>
              </a:lnSpc>
              <a:spcBef>
                <a:spcPts val="1120"/>
              </a:spcBef>
              <a:spcAft>
                <a:spcPts val="0"/>
              </a:spcAft>
              <a:buClr>
                <a:srgbClr val="053663"/>
              </a:buClr>
              <a:buSzPts val="2800"/>
              <a:buFont typeface="Arial"/>
              <a:buChar char="•"/>
              <a:defRPr sz="3733"/>
            </a:lvl1pPr>
            <a:lvl2pPr marL="1219170" lvl="1" indent="-507987" algn="l">
              <a:lnSpc>
                <a:spcPct val="90000"/>
              </a:lnSpc>
              <a:spcBef>
                <a:spcPts val="747"/>
              </a:spcBef>
              <a:spcAft>
                <a:spcPts val="0"/>
              </a:spcAft>
              <a:buClr>
                <a:srgbClr val="053663"/>
              </a:buClr>
              <a:buSzPts val="2400"/>
              <a:buFont typeface="Arial"/>
              <a:buChar char="–"/>
              <a:defRPr sz="3200"/>
            </a:lvl2pPr>
            <a:lvl3pPr marL="1828754" lvl="2" indent="-474121" algn="l">
              <a:lnSpc>
                <a:spcPct val="90000"/>
              </a:lnSpc>
              <a:spcBef>
                <a:spcPts val="533"/>
              </a:spcBef>
              <a:spcAft>
                <a:spcPts val="0"/>
              </a:spcAft>
              <a:buClr>
                <a:srgbClr val="053663"/>
              </a:buClr>
              <a:buSzPts val="2000"/>
              <a:buFont typeface="Arial"/>
              <a:buChar char="•"/>
              <a:defRPr sz="2667"/>
            </a:lvl3pPr>
            <a:lvl4pPr marL="2438339" lvl="3" indent="-457189" algn="l">
              <a:lnSpc>
                <a:spcPct val="90000"/>
              </a:lnSpc>
              <a:spcBef>
                <a:spcPts val="533"/>
              </a:spcBef>
              <a:spcAft>
                <a:spcPts val="0"/>
              </a:spcAft>
              <a:buClr>
                <a:srgbClr val="053663"/>
              </a:buClr>
              <a:buSzPts val="1800"/>
              <a:buFont typeface="Arial"/>
              <a:buChar char="–"/>
              <a:defRPr sz="2400"/>
            </a:lvl4pPr>
            <a:lvl5pPr marL="3047924" lvl="4" indent="-457189" algn="l">
              <a:lnSpc>
                <a:spcPct val="90000"/>
              </a:lnSpc>
              <a:spcBef>
                <a:spcPts val="480"/>
              </a:spcBef>
              <a:spcAft>
                <a:spcPts val="0"/>
              </a:spcAft>
              <a:buClr>
                <a:srgbClr val="053663"/>
              </a:buClr>
              <a:buSzPts val="1800"/>
              <a:buFont typeface="Arial"/>
              <a:buChar char="»"/>
              <a:defRPr sz="2400"/>
            </a:lvl5pPr>
            <a:lvl6pPr marL="3657509" lvl="5" indent="-457189" algn="l">
              <a:lnSpc>
                <a:spcPct val="90000"/>
              </a:lnSpc>
              <a:spcBef>
                <a:spcPts val="480"/>
              </a:spcBef>
              <a:spcAft>
                <a:spcPts val="0"/>
              </a:spcAft>
              <a:buClr>
                <a:srgbClr val="004D75"/>
              </a:buClr>
              <a:buSzPts val="1800"/>
              <a:buFont typeface="Verdana"/>
              <a:buChar char="»"/>
              <a:defRPr sz="2400"/>
            </a:lvl6pPr>
            <a:lvl7pPr marL="4267093" lvl="6" indent="-457189" algn="l">
              <a:lnSpc>
                <a:spcPct val="90000"/>
              </a:lnSpc>
              <a:spcBef>
                <a:spcPts val="480"/>
              </a:spcBef>
              <a:spcAft>
                <a:spcPts val="0"/>
              </a:spcAft>
              <a:buClr>
                <a:srgbClr val="004D75"/>
              </a:buClr>
              <a:buSzPts val="1800"/>
              <a:buFont typeface="Verdana"/>
              <a:buChar char="»"/>
              <a:defRPr sz="2400"/>
            </a:lvl7pPr>
            <a:lvl8pPr marL="4876678" lvl="7" indent="-457189" algn="l">
              <a:lnSpc>
                <a:spcPct val="90000"/>
              </a:lnSpc>
              <a:spcBef>
                <a:spcPts val="480"/>
              </a:spcBef>
              <a:spcAft>
                <a:spcPts val="0"/>
              </a:spcAft>
              <a:buClr>
                <a:srgbClr val="004D75"/>
              </a:buClr>
              <a:buSzPts val="1800"/>
              <a:buFont typeface="Verdana"/>
              <a:buChar char="»"/>
              <a:defRPr sz="2400"/>
            </a:lvl8pPr>
            <a:lvl9pPr marL="5486263" lvl="8" indent="-457189" algn="l">
              <a:lnSpc>
                <a:spcPct val="90000"/>
              </a:lnSpc>
              <a:spcBef>
                <a:spcPts val="480"/>
              </a:spcBef>
              <a:spcAft>
                <a:spcPts val="480"/>
              </a:spcAft>
              <a:buClr>
                <a:srgbClr val="004D75"/>
              </a:buClr>
              <a:buSzPts val="1800"/>
              <a:buFont typeface="Verdana"/>
              <a:buChar char="»"/>
              <a:defRPr sz="2400"/>
            </a:lvl9pPr>
          </a:lstStyle>
          <a:p>
            <a:endParaRPr/>
          </a:p>
        </p:txBody>
      </p:sp>
      <p:sp>
        <p:nvSpPr>
          <p:cNvPr id="27" name="Google Shape;27;p40"/>
          <p:cNvSpPr txBox="1">
            <a:spLocks noGrp="1"/>
          </p:cNvSpPr>
          <p:nvPr>
            <p:ph type="body" idx="2"/>
          </p:nvPr>
        </p:nvSpPr>
        <p:spPr>
          <a:xfrm>
            <a:off x="6146800" y="1447802"/>
            <a:ext cx="5435600" cy="865261"/>
          </a:xfrm>
          <a:prstGeom prst="rect">
            <a:avLst/>
          </a:prstGeom>
          <a:noFill/>
          <a:ln>
            <a:noFill/>
          </a:ln>
        </p:spPr>
        <p:txBody>
          <a:bodyPr spcFirstLastPara="1" wrap="square" lIns="91425" tIns="45700" rIns="91425" bIns="45700" anchor="t" anchorCtr="0">
            <a:spAutoFit/>
          </a:bodyPr>
          <a:lstStyle>
            <a:lvl1pPr marL="609585" lvl="0" indent="-541853" algn="l">
              <a:lnSpc>
                <a:spcPct val="110000"/>
              </a:lnSpc>
              <a:spcBef>
                <a:spcPts val="1120"/>
              </a:spcBef>
              <a:spcAft>
                <a:spcPts val="0"/>
              </a:spcAft>
              <a:buClr>
                <a:srgbClr val="053663"/>
              </a:buClr>
              <a:buSzPts val="2800"/>
              <a:buFont typeface="Arial"/>
              <a:buChar char="•"/>
              <a:defRPr sz="3733">
                <a:solidFill>
                  <a:srgbClr val="053663"/>
                </a:solidFill>
              </a:defRPr>
            </a:lvl1pPr>
            <a:lvl2pPr marL="1219170" lvl="1" indent="-507987" algn="l">
              <a:lnSpc>
                <a:spcPct val="90000"/>
              </a:lnSpc>
              <a:spcBef>
                <a:spcPts val="747"/>
              </a:spcBef>
              <a:spcAft>
                <a:spcPts val="0"/>
              </a:spcAft>
              <a:buClr>
                <a:srgbClr val="053663"/>
              </a:buClr>
              <a:buSzPts val="2400"/>
              <a:buFont typeface="Arial"/>
              <a:buChar char="–"/>
              <a:defRPr sz="3200">
                <a:solidFill>
                  <a:srgbClr val="053663"/>
                </a:solidFill>
              </a:defRPr>
            </a:lvl2pPr>
            <a:lvl3pPr marL="1828754" lvl="2" indent="-474121" algn="l">
              <a:lnSpc>
                <a:spcPct val="90000"/>
              </a:lnSpc>
              <a:spcBef>
                <a:spcPts val="533"/>
              </a:spcBef>
              <a:spcAft>
                <a:spcPts val="0"/>
              </a:spcAft>
              <a:buClr>
                <a:srgbClr val="053663"/>
              </a:buClr>
              <a:buSzPts val="2000"/>
              <a:buFont typeface="Arial"/>
              <a:buChar char="•"/>
              <a:defRPr sz="2667">
                <a:solidFill>
                  <a:srgbClr val="053663"/>
                </a:solidFill>
              </a:defRPr>
            </a:lvl3pPr>
            <a:lvl4pPr marL="2438339" lvl="3" indent="-457189" algn="l">
              <a:lnSpc>
                <a:spcPct val="90000"/>
              </a:lnSpc>
              <a:spcBef>
                <a:spcPts val="533"/>
              </a:spcBef>
              <a:spcAft>
                <a:spcPts val="0"/>
              </a:spcAft>
              <a:buClr>
                <a:srgbClr val="053663"/>
              </a:buClr>
              <a:buSzPts val="1800"/>
              <a:buFont typeface="Arial"/>
              <a:buChar char="–"/>
              <a:defRPr sz="2400">
                <a:solidFill>
                  <a:srgbClr val="053663"/>
                </a:solidFill>
              </a:defRPr>
            </a:lvl4pPr>
            <a:lvl5pPr marL="3047924" lvl="4" indent="-457189" algn="l">
              <a:lnSpc>
                <a:spcPct val="90000"/>
              </a:lnSpc>
              <a:spcBef>
                <a:spcPts val="480"/>
              </a:spcBef>
              <a:spcAft>
                <a:spcPts val="0"/>
              </a:spcAft>
              <a:buClr>
                <a:srgbClr val="053663"/>
              </a:buClr>
              <a:buSzPts val="1800"/>
              <a:buFont typeface="Arial"/>
              <a:buChar char="»"/>
              <a:defRPr sz="2400">
                <a:solidFill>
                  <a:srgbClr val="053663"/>
                </a:solidFill>
              </a:defRPr>
            </a:lvl5pPr>
            <a:lvl6pPr marL="3657509" lvl="5" indent="-457189" algn="l">
              <a:lnSpc>
                <a:spcPct val="90000"/>
              </a:lnSpc>
              <a:spcBef>
                <a:spcPts val="480"/>
              </a:spcBef>
              <a:spcAft>
                <a:spcPts val="0"/>
              </a:spcAft>
              <a:buClr>
                <a:srgbClr val="004D75"/>
              </a:buClr>
              <a:buSzPts val="1800"/>
              <a:buFont typeface="Verdana"/>
              <a:buChar char="»"/>
              <a:defRPr sz="2400"/>
            </a:lvl6pPr>
            <a:lvl7pPr marL="4267093" lvl="6" indent="-457189" algn="l">
              <a:lnSpc>
                <a:spcPct val="90000"/>
              </a:lnSpc>
              <a:spcBef>
                <a:spcPts val="480"/>
              </a:spcBef>
              <a:spcAft>
                <a:spcPts val="0"/>
              </a:spcAft>
              <a:buClr>
                <a:srgbClr val="004D75"/>
              </a:buClr>
              <a:buSzPts val="1800"/>
              <a:buFont typeface="Verdana"/>
              <a:buChar char="»"/>
              <a:defRPr sz="2400"/>
            </a:lvl7pPr>
            <a:lvl8pPr marL="4876678" lvl="7" indent="-457189" algn="l">
              <a:lnSpc>
                <a:spcPct val="90000"/>
              </a:lnSpc>
              <a:spcBef>
                <a:spcPts val="480"/>
              </a:spcBef>
              <a:spcAft>
                <a:spcPts val="0"/>
              </a:spcAft>
              <a:buClr>
                <a:srgbClr val="004D75"/>
              </a:buClr>
              <a:buSzPts val="1800"/>
              <a:buFont typeface="Verdana"/>
              <a:buChar char="»"/>
              <a:defRPr sz="2400"/>
            </a:lvl8pPr>
            <a:lvl9pPr marL="5486263" lvl="8" indent="-457189" algn="l">
              <a:lnSpc>
                <a:spcPct val="90000"/>
              </a:lnSpc>
              <a:spcBef>
                <a:spcPts val="480"/>
              </a:spcBef>
              <a:spcAft>
                <a:spcPts val="480"/>
              </a:spcAft>
              <a:buClr>
                <a:srgbClr val="004D75"/>
              </a:buClr>
              <a:buSzPts val="1800"/>
              <a:buFont typeface="Verdana"/>
              <a:buChar char="»"/>
              <a:defRPr sz="2400"/>
            </a:lvl9pPr>
          </a:lstStyle>
          <a:p>
            <a:endParaRPr/>
          </a:p>
        </p:txBody>
      </p:sp>
    </p:spTree>
    <p:extLst>
      <p:ext uri="{BB962C8B-B14F-4D97-AF65-F5344CB8AC3E}">
        <p14:creationId xmlns:p14="http://schemas.microsoft.com/office/powerpoint/2010/main" val="34958038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28"/>
        <p:cNvGrpSpPr/>
        <p:nvPr/>
      </p:nvGrpSpPr>
      <p:grpSpPr>
        <a:xfrm>
          <a:off x="0" y="0"/>
          <a:ext cx="0" cy="0"/>
          <a:chOff x="0" y="0"/>
          <a:chExt cx="0" cy="0"/>
        </a:xfrm>
      </p:grpSpPr>
      <p:sp>
        <p:nvSpPr>
          <p:cNvPr id="29" name="Google Shape;29;p41"/>
          <p:cNvSpPr txBox="1">
            <a:spLocks noGrp="1"/>
          </p:cNvSpPr>
          <p:nvPr>
            <p:ph type="body" idx="1"/>
          </p:nvPr>
        </p:nvSpPr>
        <p:spPr>
          <a:xfrm>
            <a:off x="609600" y="1412658"/>
            <a:ext cx="5386917" cy="762220"/>
          </a:xfrm>
          <a:prstGeom prst="rect">
            <a:avLst/>
          </a:prstGeom>
          <a:noFill/>
          <a:ln>
            <a:noFill/>
          </a:ln>
        </p:spPr>
        <p:txBody>
          <a:bodyPr spcFirstLastPara="1" wrap="square" lIns="91425" tIns="45700" rIns="91425" bIns="45700" anchor="b" anchorCtr="0">
            <a:spAutoFit/>
          </a:bodyPr>
          <a:lstStyle>
            <a:lvl1pPr marL="609585" lvl="0" indent="-304792" algn="l">
              <a:lnSpc>
                <a:spcPct val="110000"/>
              </a:lnSpc>
              <a:spcBef>
                <a:spcPts val="960"/>
              </a:spcBef>
              <a:spcAft>
                <a:spcPts val="0"/>
              </a:spcAft>
              <a:buClr>
                <a:srgbClr val="053663"/>
              </a:buClr>
              <a:buSzPts val="2400"/>
              <a:buFont typeface="Arial"/>
              <a:buNone/>
              <a:defRPr sz="3200" b="1"/>
            </a:lvl1pPr>
            <a:lvl2pPr marL="1219170" lvl="1" indent="-304792" algn="l">
              <a:lnSpc>
                <a:spcPct val="90000"/>
              </a:lnSpc>
              <a:spcBef>
                <a:spcPts val="640"/>
              </a:spcBef>
              <a:spcAft>
                <a:spcPts val="0"/>
              </a:spcAft>
              <a:buClr>
                <a:srgbClr val="053663"/>
              </a:buClr>
              <a:buSzPts val="2000"/>
              <a:buFont typeface="Arial"/>
              <a:buNone/>
              <a:defRPr sz="2667" b="1"/>
            </a:lvl2pPr>
            <a:lvl3pPr marL="1828754" lvl="2" indent="-304792" algn="l">
              <a:lnSpc>
                <a:spcPct val="90000"/>
              </a:lnSpc>
              <a:spcBef>
                <a:spcPts val="480"/>
              </a:spcBef>
              <a:spcAft>
                <a:spcPts val="0"/>
              </a:spcAft>
              <a:buClr>
                <a:srgbClr val="053663"/>
              </a:buClr>
              <a:buSzPts val="1800"/>
              <a:buFont typeface="Arial"/>
              <a:buNone/>
              <a:defRPr sz="2400" b="1"/>
            </a:lvl3pPr>
            <a:lvl4pPr marL="2438339" lvl="3" indent="-304792" algn="l">
              <a:lnSpc>
                <a:spcPct val="90000"/>
              </a:lnSpc>
              <a:spcBef>
                <a:spcPts val="480"/>
              </a:spcBef>
              <a:spcAft>
                <a:spcPts val="0"/>
              </a:spcAft>
              <a:buClr>
                <a:srgbClr val="053663"/>
              </a:buClr>
              <a:buSzPts val="1600"/>
              <a:buFont typeface="Arial"/>
              <a:buNone/>
              <a:defRPr sz="2133" b="1"/>
            </a:lvl4pPr>
            <a:lvl5pPr marL="3047924" lvl="4" indent="-304792" algn="l">
              <a:lnSpc>
                <a:spcPct val="90000"/>
              </a:lnSpc>
              <a:spcBef>
                <a:spcPts val="427"/>
              </a:spcBef>
              <a:spcAft>
                <a:spcPts val="0"/>
              </a:spcAft>
              <a:buClr>
                <a:srgbClr val="053663"/>
              </a:buClr>
              <a:buSzPts val="1600"/>
              <a:buFont typeface="Arial"/>
              <a:buNone/>
              <a:defRPr sz="2133" b="1"/>
            </a:lvl5pPr>
            <a:lvl6pPr marL="3657509" lvl="5" indent="-304792" algn="l">
              <a:lnSpc>
                <a:spcPct val="90000"/>
              </a:lnSpc>
              <a:spcBef>
                <a:spcPts val="427"/>
              </a:spcBef>
              <a:spcAft>
                <a:spcPts val="0"/>
              </a:spcAft>
              <a:buClr>
                <a:srgbClr val="004D75"/>
              </a:buClr>
              <a:buSzPts val="1600"/>
              <a:buFont typeface="Verdana"/>
              <a:buNone/>
              <a:defRPr sz="2133" b="1"/>
            </a:lvl6pPr>
            <a:lvl7pPr marL="4267093" lvl="6" indent="-304792" algn="l">
              <a:lnSpc>
                <a:spcPct val="90000"/>
              </a:lnSpc>
              <a:spcBef>
                <a:spcPts val="427"/>
              </a:spcBef>
              <a:spcAft>
                <a:spcPts val="0"/>
              </a:spcAft>
              <a:buClr>
                <a:srgbClr val="004D75"/>
              </a:buClr>
              <a:buSzPts val="1600"/>
              <a:buFont typeface="Verdana"/>
              <a:buNone/>
              <a:defRPr sz="2133" b="1"/>
            </a:lvl7pPr>
            <a:lvl8pPr marL="4876678" lvl="7" indent="-304792" algn="l">
              <a:lnSpc>
                <a:spcPct val="90000"/>
              </a:lnSpc>
              <a:spcBef>
                <a:spcPts val="427"/>
              </a:spcBef>
              <a:spcAft>
                <a:spcPts val="0"/>
              </a:spcAft>
              <a:buClr>
                <a:srgbClr val="004D75"/>
              </a:buClr>
              <a:buSzPts val="1600"/>
              <a:buFont typeface="Verdana"/>
              <a:buNone/>
              <a:defRPr sz="2133" b="1"/>
            </a:lvl8pPr>
            <a:lvl9pPr marL="5486263" lvl="8" indent="-304792" algn="l">
              <a:lnSpc>
                <a:spcPct val="90000"/>
              </a:lnSpc>
              <a:spcBef>
                <a:spcPts val="427"/>
              </a:spcBef>
              <a:spcAft>
                <a:spcPts val="427"/>
              </a:spcAft>
              <a:buClr>
                <a:srgbClr val="004D75"/>
              </a:buClr>
              <a:buSzPts val="1600"/>
              <a:buFont typeface="Verdana"/>
              <a:buNone/>
              <a:defRPr sz="2133" b="1"/>
            </a:lvl9pPr>
          </a:lstStyle>
          <a:p>
            <a:endParaRPr/>
          </a:p>
        </p:txBody>
      </p:sp>
      <p:sp>
        <p:nvSpPr>
          <p:cNvPr id="30" name="Google Shape;30;p41"/>
          <p:cNvSpPr txBox="1">
            <a:spLocks noGrp="1"/>
          </p:cNvSpPr>
          <p:nvPr>
            <p:ph type="body" idx="2"/>
          </p:nvPr>
        </p:nvSpPr>
        <p:spPr>
          <a:xfrm>
            <a:off x="609600" y="2174877"/>
            <a:ext cx="5386917" cy="762220"/>
          </a:xfrm>
          <a:prstGeom prst="rect">
            <a:avLst/>
          </a:prstGeom>
          <a:noFill/>
          <a:ln>
            <a:noFill/>
          </a:ln>
        </p:spPr>
        <p:txBody>
          <a:bodyPr spcFirstLastPara="1" wrap="square" lIns="91425" tIns="45700" rIns="91425" bIns="45700" anchor="t" anchorCtr="0">
            <a:spAutoFit/>
          </a:bodyPr>
          <a:lstStyle>
            <a:lvl1pPr marL="609585" lvl="0" indent="-507987" algn="l">
              <a:lnSpc>
                <a:spcPct val="110000"/>
              </a:lnSpc>
              <a:spcBef>
                <a:spcPts val="960"/>
              </a:spcBef>
              <a:spcAft>
                <a:spcPts val="0"/>
              </a:spcAft>
              <a:buClr>
                <a:srgbClr val="053663"/>
              </a:buClr>
              <a:buSzPts val="2400"/>
              <a:buFont typeface="Arial"/>
              <a:buChar char="•"/>
              <a:defRPr sz="3200"/>
            </a:lvl1pPr>
            <a:lvl2pPr marL="1219170" lvl="1" indent="-474121" algn="l">
              <a:lnSpc>
                <a:spcPct val="90000"/>
              </a:lnSpc>
              <a:spcBef>
                <a:spcPts val="640"/>
              </a:spcBef>
              <a:spcAft>
                <a:spcPts val="0"/>
              </a:spcAft>
              <a:buClr>
                <a:srgbClr val="053663"/>
              </a:buClr>
              <a:buSzPts val="2000"/>
              <a:buFont typeface="Arial"/>
              <a:buChar char="–"/>
              <a:defRPr sz="2667"/>
            </a:lvl2pPr>
            <a:lvl3pPr marL="1828754" lvl="2" indent="-457189" algn="l">
              <a:lnSpc>
                <a:spcPct val="90000"/>
              </a:lnSpc>
              <a:spcBef>
                <a:spcPts val="480"/>
              </a:spcBef>
              <a:spcAft>
                <a:spcPts val="0"/>
              </a:spcAft>
              <a:buClr>
                <a:srgbClr val="053663"/>
              </a:buClr>
              <a:buSzPts val="1800"/>
              <a:buFont typeface="Arial"/>
              <a:buChar char="•"/>
              <a:defRPr sz="2400"/>
            </a:lvl3pPr>
            <a:lvl4pPr marL="2438339" lvl="3" indent="-440256" algn="l">
              <a:lnSpc>
                <a:spcPct val="90000"/>
              </a:lnSpc>
              <a:spcBef>
                <a:spcPts val="480"/>
              </a:spcBef>
              <a:spcAft>
                <a:spcPts val="0"/>
              </a:spcAft>
              <a:buClr>
                <a:srgbClr val="053663"/>
              </a:buClr>
              <a:buSzPts val="1600"/>
              <a:buFont typeface="Arial"/>
              <a:buChar char="–"/>
              <a:defRPr sz="2133"/>
            </a:lvl4pPr>
            <a:lvl5pPr marL="3047924" lvl="4" indent="-440256" algn="l">
              <a:lnSpc>
                <a:spcPct val="90000"/>
              </a:lnSpc>
              <a:spcBef>
                <a:spcPts val="427"/>
              </a:spcBef>
              <a:spcAft>
                <a:spcPts val="0"/>
              </a:spcAft>
              <a:buClr>
                <a:srgbClr val="053663"/>
              </a:buClr>
              <a:buSzPts val="1600"/>
              <a:buFont typeface="Arial"/>
              <a:buChar char="»"/>
              <a:defRPr sz="2133"/>
            </a:lvl5pPr>
            <a:lvl6pPr marL="3657509" lvl="5" indent="-440256" algn="l">
              <a:lnSpc>
                <a:spcPct val="90000"/>
              </a:lnSpc>
              <a:spcBef>
                <a:spcPts val="427"/>
              </a:spcBef>
              <a:spcAft>
                <a:spcPts val="0"/>
              </a:spcAft>
              <a:buClr>
                <a:srgbClr val="004D75"/>
              </a:buClr>
              <a:buSzPts val="1600"/>
              <a:buFont typeface="Verdana"/>
              <a:buChar char="»"/>
              <a:defRPr sz="2133"/>
            </a:lvl6pPr>
            <a:lvl7pPr marL="4267093" lvl="6" indent="-440256" algn="l">
              <a:lnSpc>
                <a:spcPct val="90000"/>
              </a:lnSpc>
              <a:spcBef>
                <a:spcPts val="427"/>
              </a:spcBef>
              <a:spcAft>
                <a:spcPts val="0"/>
              </a:spcAft>
              <a:buClr>
                <a:srgbClr val="004D75"/>
              </a:buClr>
              <a:buSzPts val="1600"/>
              <a:buFont typeface="Verdana"/>
              <a:buChar char="»"/>
              <a:defRPr sz="2133"/>
            </a:lvl7pPr>
            <a:lvl8pPr marL="4876678" lvl="7" indent="-440256" algn="l">
              <a:lnSpc>
                <a:spcPct val="90000"/>
              </a:lnSpc>
              <a:spcBef>
                <a:spcPts val="427"/>
              </a:spcBef>
              <a:spcAft>
                <a:spcPts val="0"/>
              </a:spcAft>
              <a:buClr>
                <a:srgbClr val="004D75"/>
              </a:buClr>
              <a:buSzPts val="1600"/>
              <a:buFont typeface="Verdana"/>
              <a:buChar char="»"/>
              <a:defRPr sz="2133"/>
            </a:lvl8pPr>
            <a:lvl9pPr marL="5486263" lvl="8" indent="-440256" algn="l">
              <a:lnSpc>
                <a:spcPct val="90000"/>
              </a:lnSpc>
              <a:spcBef>
                <a:spcPts val="427"/>
              </a:spcBef>
              <a:spcAft>
                <a:spcPts val="427"/>
              </a:spcAft>
              <a:buClr>
                <a:srgbClr val="004D75"/>
              </a:buClr>
              <a:buSzPts val="1600"/>
              <a:buFont typeface="Verdana"/>
              <a:buChar char="»"/>
              <a:defRPr sz="2133"/>
            </a:lvl9pPr>
          </a:lstStyle>
          <a:p>
            <a:endParaRPr/>
          </a:p>
        </p:txBody>
      </p:sp>
      <p:sp>
        <p:nvSpPr>
          <p:cNvPr id="31" name="Google Shape;31;p41"/>
          <p:cNvSpPr txBox="1">
            <a:spLocks noGrp="1"/>
          </p:cNvSpPr>
          <p:nvPr>
            <p:ph type="body" idx="3"/>
          </p:nvPr>
        </p:nvSpPr>
        <p:spPr>
          <a:xfrm>
            <a:off x="6193372" y="1412658"/>
            <a:ext cx="5389033" cy="762220"/>
          </a:xfrm>
          <a:prstGeom prst="rect">
            <a:avLst/>
          </a:prstGeom>
          <a:noFill/>
          <a:ln>
            <a:noFill/>
          </a:ln>
        </p:spPr>
        <p:txBody>
          <a:bodyPr spcFirstLastPara="1" wrap="square" lIns="91425" tIns="45700" rIns="91425" bIns="45700" anchor="b" anchorCtr="0">
            <a:spAutoFit/>
          </a:bodyPr>
          <a:lstStyle>
            <a:lvl1pPr marL="609585" lvl="0" indent="-304792" algn="l">
              <a:lnSpc>
                <a:spcPct val="110000"/>
              </a:lnSpc>
              <a:spcBef>
                <a:spcPts val="960"/>
              </a:spcBef>
              <a:spcAft>
                <a:spcPts val="0"/>
              </a:spcAft>
              <a:buClr>
                <a:srgbClr val="053663"/>
              </a:buClr>
              <a:buSzPts val="2400"/>
              <a:buFont typeface="Arial"/>
              <a:buNone/>
              <a:defRPr sz="3200" b="1"/>
            </a:lvl1pPr>
            <a:lvl2pPr marL="1219170" lvl="1" indent="-304792" algn="l">
              <a:lnSpc>
                <a:spcPct val="90000"/>
              </a:lnSpc>
              <a:spcBef>
                <a:spcPts val="640"/>
              </a:spcBef>
              <a:spcAft>
                <a:spcPts val="0"/>
              </a:spcAft>
              <a:buClr>
                <a:srgbClr val="053663"/>
              </a:buClr>
              <a:buSzPts val="2000"/>
              <a:buFont typeface="Arial"/>
              <a:buNone/>
              <a:defRPr sz="2667" b="1"/>
            </a:lvl2pPr>
            <a:lvl3pPr marL="1828754" lvl="2" indent="-304792" algn="l">
              <a:lnSpc>
                <a:spcPct val="90000"/>
              </a:lnSpc>
              <a:spcBef>
                <a:spcPts val="480"/>
              </a:spcBef>
              <a:spcAft>
                <a:spcPts val="0"/>
              </a:spcAft>
              <a:buClr>
                <a:srgbClr val="053663"/>
              </a:buClr>
              <a:buSzPts val="1800"/>
              <a:buFont typeface="Arial"/>
              <a:buNone/>
              <a:defRPr sz="2400" b="1"/>
            </a:lvl3pPr>
            <a:lvl4pPr marL="2438339" lvl="3" indent="-304792" algn="l">
              <a:lnSpc>
                <a:spcPct val="90000"/>
              </a:lnSpc>
              <a:spcBef>
                <a:spcPts val="480"/>
              </a:spcBef>
              <a:spcAft>
                <a:spcPts val="0"/>
              </a:spcAft>
              <a:buClr>
                <a:srgbClr val="053663"/>
              </a:buClr>
              <a:buSzPts val="1600"/>
              <a:buFont typeface="Arial"/>
              <a:buNone/>
              <a:defRPr sz="2133" b="1"/>
            </a:lvl4pPr>
            <a:lvl5pPr marL="3047924" lvl="4" indent="-304792" algn="l">
              <a:lnSpc>
                <a:spcPct val="90000"/>
              </a:lnSpc>
              <a:spcBef>
                <a:spcPts val="427"/>
              </a:spcBef>
              <a:spcAft>
                <a:spcPts val="0"/>
              </a:spcAft>
              <a:buClr>
                <a:srgbClr val="053663"/>
              </a:buClr>
              <a:buSzPts val="1600"/>
              <a:buFont typeface="Arial"/>
              <a:buNone/>
              <a:defRPr sz="2133" b="1"/>
            </a:lvl5pPr>
            <a:lvl6pPr marL="3657509" lvl="5" indent="-304792" algn="l">
              <a:lnSpc>
                <a:spcPct val="90000"/>
              </a:lnSpc>
              <a:spcBef>
                <a:spcPts val="427"/>
              </a:spcBef>
              <a:spcAft>
                <a:spcPts val="0"/>
              </a:spcAft>
              <a:buClr>
                <a:srgbClr val="004D75"/>
              </a:buClr>
              <a:buSzPts val="1600"/>
              <a:buFont typeface="Verdana"/>
              <a:buNone/>
              <a:defRPr sz="2133" b="1"/>
            </a:lvl6pPr>
            <a:lvl7pPr marL="4267093" lvl="6" indent="-304792" algn="l">
              <a:lnSpc>
                <a:spcPct val="90000"/>
              </a:lnSpc>
              <a:spcBef>
                <a:spcPts val="427"/>
              </a:spcBef>
              <a:spcAft>
                <a:spcPts val="0"/>
              </a:spcAft>
              <a:buClr>
                <a:srgbClr val="004D75"/>
              </a:buClr>
              <a:buSzPts val="1600"/>
              <a:buFont typeface="Verdana"/>
              <a:buNone/>
              <a:defRPr sz="2133" b="1"/>
            </a:lvl7pPr>
            <a:lvl8pPr marL="4876678" lvl="7" indent="-304792" algn="l">
              <a:lnSpc>
                <a:spcPct val="90000"/>
              </a:lnSpc>
              <a:spcBef>
                <a:spcPts val="427"/>
              </a:spcBef>
              <a:spcAft>
                <a:spcPts val="0"/>
              </a:spcAft>
              <a:buClr>
                <a:srgbClr val="004D75"/>
              </a:buClr>
              <a:buSzPts val="1600"/>
              <a:buFont typeface="Verdana"/>
              <a:buNone/>
              <a:defRPr sz="2133" b="1"/>
            </a:lvl8pPr>
            <a:lvl9pPr marL="5486263" lvl="8" indent="-304792" algn="l">
              <a:lnSpc>
                <a:spcPct val="90000"/>
              </a:lnSpc>
              <a:spcBef>
                <a:spcPts val="427"/>
              </a:spcBef>
              <a:spcAft>
                <a:spcPts val="427"/>
              </a:spcAft>
              <a:buClr>
                <a:srgbClr val="004D75"/>
              </a:buClr>
              <a:buSzPts val="1600"/>
              <a:buFont typeface="Verdana"/>
              <a:buNone/>
              <a:defRPr sz="2133" b="1"/>
            </a:lvl9pPr>
          </a:lstStyle>
          <a:p>
            <a:endParaRPr/>
          </a:p>
        </p:txBody>
      </p:sp>
      <p:sp>
        <p:nvSpPr>
          <p:cNvPr id="32" name="Google Shape;32;p41"/>
          <p:cNvSpPr txBox="1">
            <a:spLocks noGrp="1"/>
          </p:cNvSpPr>
          <p:nvPr>
            <p:ph type="body" idx="4"/>
          </p:nvPr>
        </p:nvSpPr>
        <p:spPr>
          <a:xfrm>
            <a:off x="6193372" y="2174877"/>
            <a:ext cx="5389033" cy="762220"/>
          </a:xfrm>
          <a:prstGeom prst="rect">
            <a:avLst/>
          </a:prstGeom>
          <a:noFill/>
          <a:ln>
            <a:noFill/>
          </a:ln>
        </p:spPr>
        <p:txBody>
          <a:bodyPr spcFirstLastPara="1" wrap="square" lIns="91425" tIns="45700" rIns="91425" bIns="45700" anchor="t" anchorCtr="0">
            <a:spAutoFit/>
          </a:bodyPr>
          <a:lstStyle>
            <a:lvl1pPr marL="609585" lvl="0" indent="-507987" algn="l">
              <a:lnSpc>
                <a:spcPct val="110000"/>
              </a:lnSpc>
              <a:spcBef>
                <a:spcPts val="960"/>
              </a:spcBef>
              <a:spcAft>
                <a:spcPts val="0"/>
              </a:spcAft>
              <a:buClr>
                <a:srgbClr val="053663"/>
              </a:buClr>
              <a:buSzPts val="2400"/>
              <a:buFont typeface="Arial"/>
              <a:buChar char="•"/>
              <a:defRPr sz="3200"/>
            </a:lvl1pPr>
            <a:lvl2pPr marL="1219170" lvl="1" indent="-474121" algn="l">
              <a:lnSpc>
                <a:spcPct val="90000"/>
              </a:lnSpc>
              <a:spcBef>
                <a:spcPts val="640"/>
              </a:spcBef>
              <a:spcAft>
                <a:spcPts val="0"/>
              </a:spcAft>
              <a:buClr>
                <a:srgbClr val="053663"/>
              </a:buClr>
              <a:buSzPts val="2000"/>
              <a:buFont typeface="Arial"/>
              <a:buChar char="–"/>
              <a:defRPr sz="2667"/>
            </a:lvl2pPr>
            <a:lvl3pPr marL="1828754" lvl="2" indent="-457189" algn="l">
              <a:lnSpc>
                <a:spcPct val="90000"/>
              </a:lnSpc>
              <a:spcBef>
                <a:spcPts val="480"/>
              </a:spcBef>
              <a:spcAft>
                <a:spcPts val="0"/>
              </a:spcAft>
              <a:buClr>
                <a:srgbClr val="053663"/>
              </a:buClr>
              <a:buSzPts val="1800"/>
              <a:buFont typeface="Arial"/>
              <a:buChar char="•"/>
              <a:defRPr sz="2400"/>
            </a:lvl3pPr>
            <a:lvl4pPr marL="2438339" lvl="3" indent="-440256" algn="l">
              <a:lnSpc>
                <a:spcPct val="90000"/>
              </a:lnSpc>
              <a:spcBef>
                <a:spcPts val="480"/>
              </a:spcBef>
              <a:spcAft>
                <a:spcPts val="0"/>
              </a:spcAft>
              <a:buClr>
                <a:srgbClr val="053663"/>
              </a:buClr>
              <a:buSzPts val="1600"/>
              <a:buFont typeface="Arial"/>
              <a:buChar char="–"/>
              <a:defRPr sz="2133"/>
            </a:lvl4pPr>
            <a:lvl5pPr marL="3047924" lvl="4" indent="-440256" algn="l">
              <a:lnSpc>
                <a:spcPct val="90000"/>
              </a:lnSpc>
              <a:spcBef>
                <a:spcPts val="427"/>
              </a:spcBef>
              <a:spcAft>
                <a:spcPts val="0"/>
              </a:spcAft>
              <a:buClr>
                <a:srgbClr val="053663"/>
              </a:buClr>
              <a:buSzPts val="1600"/>
              <a:buFont typeface="Arial"/>
              <a:buChar char="»"/>
              <a:defRPr sz="2133"/>
            </a:lvl5pPr>
            <a:lvl6pPr marL="3657509" lvl="5" indent="-440256" algn="l">
              <a:lnSpc>
                <a:spcPct val="90000"/>
              </a:lnSpc>
              <a:spcBef>
                <a:spcPts val="427"/>
              </a:spcBef>
              <a:spcAft>
                <a:spcPts val="0"/>
              </a:spcAft>
              <a:buClr>
                <a:srgbClr val="004D75"/>
              </a:buClr>
              <a:buSzPts val="1600"/>
              <a:buFont typeface="Verdana"/>
              <a:buChar char="»"/>
              <a:defRPr sz="2133"/>
            </a:lvl6pPr>
            <a:lvl7pPr marL="4267093" lvl="6" indent="-440256" algn="l">
              <a:lnSpc>
                <a:spcPct val="90000"/>
              </a:lnSpc>
              <a:spcBef>
                <a:spcPts val="427"/>
              </a:spcBef>
              <a:spcAft>
                <a:spcPts val="0"/>
              </a:spcAft>
              <a:buClr>
                <a:srgbClr val="004D75"/>
              </a:buClr>
              <a:buSzPts val="1600"/>
              <a:buFont typeface="Verdana"/>
              <a:buChar char="»"/>
              <a:defRPr sz="2133"/>
            </a:lvl7pPr>
            <a:lvl8pPr marL="4876678" lvl="7" indent="-440256" algn="l">
              <a:lnSpc>
                <a:spcPct val="90000"/>
              </a:lnSpc>
              <a:spcBef>
                <a:spcPts val="427"/>
              </a:spcBef>
              <a:spcAft>
                <a:spcPts val="0"/>
              </a:spcAft>
              <a:buClr>
                <a:srgbClr val="004D75"/>
              </a:buClr>
              <a:buSzPts val="1600"/>
              <a:buFont typeface="Verdana"/>
              <a:buChar char="»"/>
              <a:defRPr sz="2133"/>
            </a:lvl8pPr>
            <a:lvl9pPr marL="5486263" lvl="8" indent="-440256" algn="l">
              <a:lnSpc>
                <a:spcPct val="90000"/>
              </a:lnSpc>
              <a:spcBef>
                <a:spcPts val="427"/>
              </a:spcBef>
              <a:spcAft>
                <a:spcPts val="427"/>
              </a:spcAft>
              <a:buClr>
                <a:srgbClr val="004D75"/>
              </a:buClr>
              <a:buSzPts val="1600"/>
              <a:buFont typeface="Verdana"/>
              <a:buChar char="»"/>
              <a:defRPr sz="2133"/>
            </a:lvl9pPr>
          </a:lstStyle>
          <a:p>
            <a:endParaRPr/>
          </a:p>
        </p:txBody>
      </p:sp>
    </p:spTree>
    <p:extLst>
      <p:ext uri="{BB962C8B-B14F-4D97-AF65-F5344CB8AC3E}">
        <p14:creationId xmlns:p14="http://schemas.microsoft.com/office/powerpoint/2010/main" val="8332079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3"/>
        <p:cNvGrpSpPr/>
        <p:nvPr/>
      </p:nvGrpSpPr>
      <p:grpSpPr>
        <a:xfrm>
          <a:off x="0" y="0"/>
          <a:ext cx="0" cy="0"/>
          <a:chOff x="0" y="0"/>
          <a:chExt cx="0" cy="0"/>
        </a:xfrm>
      </p:grpSpPr>
    </p:spTree>
    <p:extLst>
      <p:ext uri="{BB962C8B-B14F-4D97-AF65-F5344CB8AC3E}">
        <p14:creationId xmlns:p14="http://schemas.microsoft.com/office/powerpoint/2010/main" val="127137040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
        <p:cNvGrpSpPr/>
        <p:nvPr/>
      </p:nvGrpSpPr>
      <p:grpSpPr>
        <a:xfrm>
          <a:off x="0" y="0"/>
          <a:ext cx="0" cy="0"/>
          <a:chOff x="0" y="0"/>
          <a:chExt cx="0" cy="0"/>
        </a:xfrm>
      </p:grpSpPr>
    </p:spTree>
    <p:extLst>
      <p:ext uri="{BB962C8B-B14F-4D97-AF65-F5344CB8AC3E}">
        <p14:creationId xmlns:p14="http://schemas.microsoft.com/office/powerpoint/2010/main" val="167517638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5"/>
        <p:cNvGrpSpPr/>
        <p:nvPr/>
      </p:nvGrpSpPr>
      <p:grpSpPr>
        <a:xfrm>
          <a:off x="0" y="0"/>
          <a:ext cx="0" cy="0"/>
          <a:chOff x="0" y="0"/>
          <a:chExt cx="0" cy="0"/>
        </a:xfrm>
      </p:grpSpPr>
      <p:sp>
        <p:nvSpPr>
          <p:cNvPr id="36" name="Google Shape;36;p44"/>
          <p:cNvSpPr txBox="1">
            <a:spLocks noGrp="1"/>
          </p:cNvSpPr>
          <p:nvPr>
            <p:ph type="title"/>
          </p:nvPr>
        </p:nvSpPr>
        <p:spPr>
          <a:xfrm>
            <a:off x="609603" y="1114824"/>
            <a:ext cx="4011084" cy="1162051"/>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2667" b="1" i="0" u="none" strike="noStrike" cap="none">
                <a:solidFill>
                  <a:schemeClr val="dk1"/>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37" name="Google Shape;37;p44"/>
          <p:cNvSpPr txBox="1">
            <a:spLocks noGrp="1"/>
          </p:cNvSpPr>
          <p:nvPr>
            <p:ph type="body" idx="1"/>
          </p:nvPr>
        </p:nvSpPr>
        <p:spPr>
          <a:xfrm>
            <a:off x="4766733" y="1114826"/>
            <a:ext cx="6815667" cy="981319"/>
          </a:xfrm>
          <a:prstGeom prst="rect">
            <a:avLst/>
          </a:prstGeom>
          <a:noFill/>
          <a:ln>
            <a:noFill/>
          </a:ln>
        </p:spPr>
        <p:txBody>
          <a:bodyPr spcFirstLastPara="1" wrap="square" lIns="91425" tIns="45700" rIns="91425" bIns="45700" anchor="t" anchorCtr="0">
            <a:spAutoFit/>
          </a:bodyPr>
          <a:lstStyle>
            <a:lvl1pPr marL="609585" lvl="0" indent="-575719" algn="l">
              <a:lnSpc>
                <a:spcPct val="110000"/>
              </a:lnSpc>
              <a:spcBef>
                <a:spcPts val="1280"/>
              </a:spcBef>
              <a:spcAft>
                <a:spcPts val="0"/>
              </a:spcAft>
              <a:buClr>
                <a:srgbClr val="053663"/>
              </a:buClr>
              <a:buSzPts val="3200"/>
              <a:buFont typeface="Arial"/>
              <a:buChar char="•"/>
              <a:defRPr sz="4267"/>
            </a:lvl1pPr>
            <a:lvl2pPr marL="1219170" lvl="1" indent="-541853" algn="l">
              <a:lnSpc>
                <a:spcPct val="90000"/>
              </a:lnSpc>
              <a:spcBef>
                <a:spcPts val="853"/>
              </a:spcBef>
              <a:spcAft>
                <a:spcPts val="0"/>
              </a:spcAft>
              <a:buClr>
                <a:srgbClr val="053663"/>
              </a:buClr>
              <a:buSzPts val="2800"/>
              <a:buFont typeface="Arial"/>
              <a:buChar char="–"/>
              <a:defRPr sz="3733"/>
            </a:lvl2pPr>
            <a:lvl3pPr marL="1828754" lvl="2" indent="-507987" algn="l">
              <a:lnSpc>
                <a:spcPct val="90000"/>
              </a:lnSpc>
              <a:spcBef>
                <a:spcPts val="640"/>
              </a:spcBef>
              <a:spcAft>
                <a:spcPts val="0"/>
              </a:spcAft>
              <a:buClr>
                <a:srgbClr val="053663"/>
              </a:buClr>
              <a:buSzPts val="2400"/>
              <a:buFont typeface="Arial"/>
              <a:buChar char="•"/>
              <a:defRPr sz="3200"/>
            </a:lvl3pPr>
            <a:lvl4pPr marL="2438339" lvl="3" indent="-474121" algn="l">
              <a:lnSpc>
                <a:spcPct val="90000"/>
              </a:lnSpc>
              <a:spcBef>
                <a:spcPts val="640"/>
              </a:spcBef>
              <a:spcAft>
                <a:spcPts val="0"/>
              </a:spcAft>
              <a:buClr>
                <a:srgbClr val="053663"/>
              </a:buClr>
              <a:buSzPts val="2000"/>
              <a:buFont typeface="Arial"/>
              <a:buChar char="–"/>
              <a:defRPr sz="2667"/>
            </a:lvl4pPr>
            <a:lvl5pPr marL="3047924" lvl="4" indent="-474121" algn="l">
              <a:lnSpc>
                <a:spcPct val="90000"/>
              </a:lnSpc>
              <a:spcBef>
                <a:spcPts val="533"/>
              </a:spcBef>
              <a:spcAft>
                <a:spcPts val="0"/>
              </a:spcAft>
              <a:buClr>
                <a:srgbClr val="053663"/>
              </a:buClr>
              <a:buSzPts val="2000"/>
              <a:buFont typeface="Arial"/>
              <a:buChar char="»"/>
              <a:defRPr sz="2667"/>
            </a:lvl5pPr>
            <a:lvl6pPr marL="3657509" lvl="5" indent="-474121" algn="l">
              <a:lnSpc>
                <a:spcPct val="90000"/>
              </a:lnSpc>
              <a:spcBef>
                <a:spcPts val="533"/>
              </a:spcBef>
              <a:spcAft>
                <a:spcPts val="0"/>
              </a:spcAft>
              <a:buClr>
                <a:srgbClr val="004D75"/>
              </a:buClr>
              <a:buSzPts val="2000"/>
              <a:buFont typeface="Verdana"/>
              <a:buChar char="»"/>
              <a:defRPr sz="2667"/>
            </a:lvl6pPr>
            <a:lvl7pPr marL="4267093" lvl="6" indent="-474121" algn="l">
              <a:lnSpc>
                <a:spcPct val="90000"/>
              </a:lnSpc>
              <a:spcBef>
                <a:spcPts val="533"/>
              </a:spcBef>
              <a:spcAft>
                <a:spcPts val="0"/>
              </a:spcAft>
              <a:buClr>
                <a:srgbClr val="004D75"/>
              </a:buClr>
              <a:buSzPts val="2000"/>
              <a:buFont typeface="Verdana"/>
              <a:buChar char="»"/>
              <a:defRPr sz="2667"/>
            </a:lvl7pPr>
            <a:lvl8pPr marL="4876678" lvl="7" indent="-474121" algn="l">
              <a:lnSpc>
                <a:spcPct val="90000"/>
              </a:lnSpc>
              <a:spcBef>
                <a:spcPts val="533"/>
              </a:spcBef>
              <a:spcAft>
                <a:spcPts val="0"/>
              </a:spcAft>
              <a:buClr>
                <a:srgbClr val="004D75"/>
              </a:buClr>
              <a:buSzPts val="2000"/>
              <a:buFont typeface="Verdana"/>
              <a:buChar char="»"/>
              <a:defRPr sz="2667"/>
            </a:lvl8pPr>
            <a:lvl9pPr marL="5486263" lvl="8" indent="-474121" algn="l">
              <a:lnSpc>
                <a:spcPct val="90000"/>
              </a:lnSpc>
              <a:spcBef>
                <a:spcPts val="533"/>
              </a:spcBef>
              <a:spcAft>
                <a:spcPts val="533"/>
              </a:spcAft>
              <a:buClr>
                <a:srgbClr val="004D75"/>
              </a:buClr>
              <a:buSzPts val="2000"/>
              <a:buFont typeface="Verdana"/>
              <a:buChar char="»"/>
              <a:defRPr sz="2667"/>
            </a:lvl9pPr>
          </a:lstStyle>
          <a:p>
            <a:endParaRPr/>
          </a:p>
        </p:txBody>
      </p:sp>
      <p:sp>
        <p:nvSpPr>
          <p:cNvPr id="38" name="Google Shape;38;p44"/>
          <p:cNvSpPr txBox="1">
            <a:spLocks noGrp="1"/>
          </p:cNvSpPr>
          <p:nvPr>
            <p:ph type="body" idx="2"/>
          </p:nvPr>
        </p:nvSpPr>
        <p:spPr>
          <a:xfrm>
            <a:off x="609603" y="2276875"/>
            <a:ext cx="4011084" cy="485285"/>
          </a:xfrm>
          <a:prstGeom prst="rect">
            <a:avLst/>
          </a:prstGeom>
          <a:noFill/>
          <a:ln>
            <a:noFill/>
          </a:ln>
        </p:spPr>
        <p:txBody>
          <a:bodyPr spcFirstLastPara="1" wrap="square" lIns="91425" tIns="45700" rIns="91425" bIns="45700" anchor="t" anchorCtr="0">
            <a:spAutoFit/>
          </a:bodyPr>
          <a:lstStyle>
            <a:lvl1pPr marL="609585" lvl="0" indent="-304792" algn="l">
              <a:lnSpc>
                <a:spcPct val="110000"/>
              </a:lnSpc>
              <a:spcBef>
                <a:spcPts val="560"/>
              </a:spcBef>
              <a:spcAft>
                <a:spcPts val="0"/>
              </a:spcAft>
              <a:buClr>
                <a:srgbClr val="053663"/>
              </a:buClr>
              <a:buSzPts val="1400"/>
              <a:buFont typeface="Arial"/>
              <a:buNone/>
              <a:defRPr sz="1867"/>
            </a:lvl1pPr>
            <a:lvl2pPr marL="1219170" lvl="1" indent="-304792" algn="l">
              <a:lnSpc>
                <a:spcPct val="90000"/>
              </a:lnSpc>
              <a:spcBef>
                <a:spcPts val="373"/>
              </a:spcBef>
              <a:spcAft>
                <a:spcPts val="0"/>
              </a:spcAft>
              <a:buClr>
                <a:srgbClr val="053663"/>
              </a:buClr>
              <a:buSzPts val="1200"/>
              <a:buFont typeface="Arial"/>
              <a:buNone/>
              <a:defRPr sz="1600"/>
            </a:lvl2pPr>
            <a:lvl3pPr marL="1828754" lvl="2" indent="-304792" algn="l">
              <a:lnSpc>
                <a:spcPct val="90000"/>
              </a:lnSpc>
              <a:spcBef>
                <a:spcPts val="267"/>
              </a:spcBef>
              <a:spcAft>
                <a:spcPts val="0"/>
              </a:spcAft>
              <a:buClr>
                <a:srgbClr val="053663"/>
              </a:buClr>
              <a:buSzPts val="1000"/>
              <a:buFont typeface="Arial"/>
              <a:buNone/>
              <a:defRPr sz="1333"/>
            </a:lvl3pPr>
            <a:lvl4pPr marL="2438339" lvl="3" indent="-304792" algn="l">
              <a:lnSpc>
                <a:spcPct val="90000"/>
              </a:lnSpc>
              <a:spcBef>
                <a:spcPts val="267"/>
              </a:spcBef>
              <a:spcAft>
                <a:spcPts val="0"/>
              </a:spcAft>
              <a:buClr>
                <a:srgbClr val="053663"/>
              </a:buClr>
              <a:buSzPts val="900"/>
              <a:buFont typeface="Arial"/>
              <a:buNone/>
              <a:defRPr sz="1200"/>
            </a:lvl4pPr>
            <a:lvl5pPr marL="3047924" lvl="4" indent="-304792" algn="l">
              <a:lnSpc>
                <a:spcPct val="90000"/>
              </a:lnSpc>
              <a:spcBef>
                <a:spcPts val="240"/>
              </a:spcBef>
              <a:spcAft>
                <a:spcPts val="0"/>
              </a:spcAft>
              <a:buClr>
                <a:srgbClr val="053663"/>
              </a:buClr>
              <a:buSzPts val="900"/>
              <a:buFont typeface="Arial"/>
              <a:buNone/>
              <a:defRPr sz="1200"/>
            </a:lvl5pPr>
            <a:lvl6pPr marL="3657509" lvl="5" indent="-304792" algn="l">
              <a:lnSpc>
                <a:spcPct val="90000"/>
              </a:lnSpc>
              <a:spcBef>
                <a:spcPts val="240"/>
              </a:spcBef>
              <a:spcAft>
                <a:spcPts val="0"/>
              </a:spcAft>
              <a:buClr>
                <a:srgbClr val="004D75"/>
              </a:buClr>
              <a:buSzPts val="900"/>
              <a:buFont typeface="Verdana"/>
              <a:buNone/>
              <a:defRPr sz="1200"/>
            </a:lvl6pPr>
            <a:lvl7pPr marL="4267093" lvl="6" indent="-304792" algn="l">
              <a:lnSpc>
                <a:spcPct val="90000"/>
              </a:lnSpc>
              <a:spcBef>
                <a:spcPts val="240"/>
              </a:spcBef>
              <a:spcAft>
                <a:spcPts val="0"/>
              </a:spcAft>
              <a:buClr>
                <a:srgbClr val="004D75"/>
              </a:buClr>
              <a:buSzPts val="900"/>
              <a:buFont typeface="Verdana"/>
              <a:buNone/>
              <a:defRPr sz="1200"/>
            </a:lvl7pPr>
            <a:lvl8pPr marL="4876678" lvl="7" indent="-304792" algn="l">
              <a:lnSpc>
                <a:spcPct val="90000"/>
              </a:lnSpc>
              <a:spcBef>
                <a:spcPts val="240"/>
              </a:spcBef>
              <a:spcAft>
                <a:spcPts val="0"/>
              </a:spcAft>
              <a:buClr>
                <a:srgbClr val="004D75"/>
              </a:buClr>
              <a:buSzPts val="900"/>
              <a:buFont typeface="Verdana"/>
              <a:buNone/>
              <a:defRPr sz="1200"/>
            </a:lvl8pPr>
            <a:lvl9pPr marL="5486263" lvl="8" indent="-304792" algn="l">
              <a:lnSpc>
                <a:spcPct val="90000"/>
              </a:lnSpc>
              <a:spcBef>
                <a:spcPts val="240"/>
              </a:spcBef>
              <a:spcAft>
                <a:spcPts val="240"/>
              </a:spcAft>
              <a:buClr>
                <a:srgbClr val="004D75"/>
              </a:buClr>
              <a:buSzPts val="900"/>
              <a:buFont typeface="Verdana"/>
              <a:buNone/>
              <a:defRPr sz="1200"/>
            </a:lvl9pPr>
          </a:lstStyle>
          <a:p>
            <a:endParaRPr/>
          </a:p>
        </p:txBody>
      </p:sp>
    </p:spTree>
    <p:extLst>
      <p:ext uri="{BB962C8B-B14F-4D97-AF65-F5344CB8AC3E}">
        <p14:creationId xmlns:p14="http://schemas.microsoft.com/office/powerpoint/2010/main" val="184646780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39"/>
        <p:cNvGrpSpPr/>
        <p:nvPr/>
      </p:nvGrpSpPr>
      <p:grpSpPr>
        <a:xfrm>
          <a:off x="0" y="0"/>
          <a:ext cx="0" cy="0"/>
          <a:chOff x="0" y="0"/>
          <a:chExt cx="0" cy="0"/>
        </a:xfrm>
      </p:grpSpPr>
      <p:sp>
        <p:nvSpPr>
          <p:cNvPr id="40" name="Google Shape;40;p45"/>
          <p:cNvSpPr txBox="1">
            <a:spLocks noGrp="1"/>
          </p:cNvSpPr>
          <p:nvPr>
            <p:ph type="title"/>
          </p:nvPr>
        </p:nvSpPr>
        <p:spPr>
          <a:xfrm>
            <a:off x="2389717" y="4800601"/>
            <a:ext cx="7315200" cy="566739"/>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2667" b="1" i="0" u="none" strike="noStrike" cap="none">
                <a:solidFill>
                  <a:schemeClr val="dk1"/>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41" name="Google Shape;41;p45"/>
          <p:cNvSpPr>
            <a:spLocks noGrp="1"/>
          </p:cNvSpPr>
          <p:nvPr>
            <p:ph type="pic" idx="2"/>
          </p:nvPr>
        </p:nvSpPr>
        <p:spPr>
          <a:xfrm>
            <a:off x="2389717" y="1252537"/>
            <a:ext cx="7315200" cy="845360"/>
          </a:xfrm>
          <a:prstGeom prst="rect">
            <a:avLst/>
          </a:prstGeom>
          <a:noFill/>
          <a:ln>
            <a:noFill/>
          </a:ln>
        </p:spPr>
      </p:sp>
      <p:sp>
        <p:nvSpPr>
          <p:cNvPr id="42" name="Google Shape;42;p45"/>
          <p:cNvSpPr txBox="1">
            <a:spLocks noGrp="1"/>
          </p:cNvSpPr>
          <p:nvPr>
            <p:ph type="body" idx="1"/>
          </p:nvPr>
        </p:nvSpPr>
        <p:spPr>
          <a:xfrm>
            <a:off x="2389717" y="5367339"/>
            <a:ext cx="7315200" cy="485285"/>
          </a:xfrm>
          <a:prstGeom prst="rect">
            <a:avLst/>
          </a:prstGeom>
          <a:noFill/>
          <a:ln>
            <a:noFill/>
          </a:ln>
        </p:spPr>
        <p:txBody>
          <a:bodyPr spcFirstLastPara="1" wrap="square" lIns="91425" tIns="45700" rIns="91425" bIns="45700" anchor="t" anchorCtr="0">
            <a:spAutoFit/>
          </a:bodyPr>
          <a:lstStyle>
            <a:lvl1pPr marL="609585" lvl="0" indent="-304792" algn="l">
              <a:lnSpc>
                <a:spcPct val="110000"/>
              </a:lnSpc>
              <a:spcBef>
                <a:spcPts val="560"/>
              </a:spcBef>
              <a:spcAft>
                <a:spcPts val="0"/>
              </a:spcAft>
              <a:buClr>
                <a:srgbClr val="053663"/>
              </a:buClr>
              <a:buSzPts val="1400"/>
              <a:buFont typeface="Arial"/>
              <a:buNone/>
              <a:defRPr sz="1867"/>
            </a:lvl1pPr>
            <a:lvl2pPr marL="1219170" lvl="1" indent="-304792" algn="l">
              <a:lnSpc>
                <a:spcPct val="90000"/>
              </a:lnSpc>
              <a:spcBef>
                <a:spcPts val="373"/>
              </a:spcBef>
              <a:spcAft>
                <a:spcPts val="0"/>
              </a:spcAft>
              <a:buClr>
                <a:srgbClr val="053663"/>
              </a:buClr>
              <a:buSzPts val="1200"/>
              <a:buFont typeface="Arial"/>
              <a:buNone/>
              <a:defRPr sz="1600"/>
            </a:lvl2pPr>
            <a:lvl3pPr marL="1828754" lvl="2" indent="-304792" algn="l">
              <a:lnSpc>
                <a:spcPct val="90000"/>
              </a:lnSpc>
              <a:spcBef>
                <a:spcPts val="267"/>
              </a:spcBef>
              <a:spcAft>
                <a:spcPts val="0"/>
              </a:spcAft>
              <a:buClr>
                <a:srgbClr val="053663"/>
              </a:buClr>
              <a:buSzPts val="1000"/>
              <a:buFont typeface="Arial"/>
              <a:buNone/>
              <a:defRPr sz="1333"/>
            </a:lvl3pPr>
            <a:lvl4pPr marL="2438339" lvl="3" indent="-304792" algn="l">
              <a:lnSpc>
                <a:spcPct val="90000"/>
              </a:lnSpc>
              <a:spcBef>
                <a:spcPts val="267"/>
              </a:spcBef>
              <a:spcAft>
                <a:spcPts val="0"/>
              </a:spcAft>
              <a:buClr>
                <a:srgbClr val="053663"/>
              </a:buClr>
              <a:buSzPts val="900"/>
              <a:buFont typeface="Arial"/>
              <a:buNone/>
              <a:defRPr sz="1200"/>
            </a:lvl4pPr>
            <a:lvl5pPr marL="3047924" lvl="4" indent="-304792" algn="l">
              <a:lnSpc>
                <a:spcPct val="90000"/>
              </a:lnSpc>
              <a:spcBef>
                <a:spcPts val="240"/>
              </a:spcBef>
              <a:spcAft>
                <a:spcPts val="0"/>
              </a:spcAft>
              <a:buClr>
                <a:srgbClr val="053663"/>
              </a:buClr>
              <a:buSzPts val="900"/>
              <a:buFont typeface="Arial"/>
              <a:buNone/>
              <a:defRPr sz="1200"/>
            </a:lvl5pPr>
            <a:lvl6pPr marL="3657509" lvl="5" indent="-304792" algn="l">
              <a:lnSpc>
                <a:spcPct val="90000"/>
              </a:lnSpc>
              <a:spcBef>
                <a:spcPts val="240"/>
              </a:spcBef>
              <a:spcAft>
                <a:spcPts val="0"/>
              </a:spcAft>
              <a:buClr>
                <a:srgbClr val="004D75"/>
              </a:buClr>
              <a:buSzPts val="900"/>
              <a:buFont typeface="Verdana"/>
              <a:buNone/>
              <a:defRPr sz="1200"/>
            </a:lvl6pPr>
            <a:lvl7pPr marL="4267093" lvl="6" indent="-304792" algn="l">
              <a:lnSpc>
                <a:spcPct val="90000"/>
              </a:lnSpc>
              <a:spcBef>
                <a:spcPts val="240"/>
              </a:spcBef>
              <a:spcAft>
                <a:spcPts val="0"/>
              </a:spcAft>
              <a:buClr>
                <a:srgbClr val="004D75"/>
              </a:buClr>
              <a:buSzPts val="900"/>
              <a:buFont typeface="Verdana"/>
              <a:buNone/>
              <a:defRPr sz="1200"/>
            </a:lvl7pPr>
            <a:lvl8pPr marL="4876678" lvl="7" indent="-304792" algn="l">
              <a:lnSpc>
                <a:spcPct val="90000"/>
              </a:lnSpc>
              <a:spcBef>
                <a:spcPts val="240"/>
              </a:spcBef>
              <a:spcAft>
                <a:spcPts val="0"/>
              </a:spcAft>
              <a:buClr>
                <a:srgbClr val="004D75"/>
              </a:buClr>
              <a:buSzPts val="900"/>
              <a:buFont typeface="Verdana"/>
              <a:buNone/>
              <a:defRPr sz="1200"/>
            </a:lvl8pPr>
            <a:lvl9pPr marL="5486263" lvl="8" indent="-304792" algn="l">
              <a:lnSpc>
                <a:spcPct val="90000"/>
              </a:lnSpc>
              <a:spcBef>
                <a:spcPts val="240"/>
              </a:spcBef>
              <a:spcAft>
                <a:spcPts val="240"/>
              </a:spcAft>
              <a:buClr>
                <a:srgbClr val="004D75"/>
              </a:buClr>
              <a:buSzPts val="900"/>
              <a:buFont typeface="Verdana"/>
              <a:buNone/>
              <a:defRPr sz="1200"/>
            </a:lvl9pPr>
          </a:lstStyle>
          <a:p>
            <a:endParaRPr/>
          </a:p>
        </p:txBody>
      </p:sp>
    </p:spTree>
    <p:extLst>
      <p:ext uri="{BB962C8B-B14F-4D97-AF65-F5344CB8AC3E}">
        <p14:creationId xmlns:p14="http://schemas.microsoft.com/office/powerpoint/2010/main" val="247793756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43"/>
        <p:cNvGrpSpPr/>
        <p:nvPr/>
      </p:nvGrpSpPr>
      <p:grpSpPr>
        <a:xfrm>
          <a:off x="0" y="0"/>
          <a:ext cx="0" cy="0"/>
          <a:chOff x="0" y="0"/>
          <a:chExt cx="0" cy="0"/>
        </a:xfrm>
      </p:grpSpPr>
      <p:sp>
        <p:nvSpPr>
          <p:cNvPr id="44" name="Google Shape;44;p46"/>
          <p:cNvSpPr txBox="1">
            <a:spLocks noGrp="1"/>
          </p:cNvSpPr>
          <p:nvPr>
            <p:ph type="body" idx="1"/>
          </p:nvPr>
        </p:nvSpPr>
        <p:spPr>
          <a:xfrm rot="5400000">
            <a:off x="8197185" y="3383152"/>
            <a:ext cx="4357464" cy="486760"/>
          </a:xfrm>
          <a:prstGeom prst="rect">
            <a:avLst/>
          </a:prstGeom>
          <a:noFill/>
          <a:ln>
            <a:noFill/>
          </a:ln>
        </p:spPr>
        <p:txBody>
          <a:bodyPr spcFirstLastPara="1" wrap="square" lIns="91425" tIns="45700" rIns="91425" bIns="45700" anchor="t" anchorCtr="0">
            <a:spAutoFit/>
          </a:bodyPr>
          <a:lstStyle>
            <a:lvl1pPr marL="609585" lvl="0" indent="-457189" algn="l">
              <a:lnSpc>
                <a:spcPct val="110000"/>
              </a:lnSpc>
              <a:spcBef>
                <a:spcPts val="720"/>
              </a:spcBef>
              <a:spcAft>
                <a:spcPts val="0"/>
              </a:spcAft>
              <a:buClr>
                <a:srgbClr val="053663"/>
              </a:buClr>
              <a:buSzPts val="1800"/>
              <a:buChar char="•"/>
              <a:defRPr/>
            </a:lvl1pPr>
            <a:lvl2pPr marL="1219170" lvl="1" indent="-457189" algn="l">
              <a:lnSpc>
                <a:spcPct val="90000"/>
              </a:lnSpc>
              <a:spcBef>
                <a:spcPts val="480"/>
              </a:spcBef>
              <a:spcAft>
                <a:spcPts val="0"/>
              </a:spcAft>
              <a:buClr>
                <a:srgbClr val="053663"/>
              </a:buClr>
              <a:buSzPts val="1800"/>
              <a:buChar char="–"/>
              <a:defRPr/>
            </a:lvl2pPr>
            <a:lvl3pPr marL="1828754" lvl="2" indent="-457189" algn="l">
              <a:lnSpc>
                <a:spcPct val="90000"/>
              </a:lnSpc>
              <a:spcBef>
                <a:spcPts val="480"/>
              </a:spcBef>
              <a:spcAft>
                <a:spcPts val="0"/>
              </a:spcAft>
              <a:buClr>
                <a:srgbClr val="053663"/>
              </a:buClr>
              <a:buSzPts val="1800"/>
              <a:buChar char="•"/>
              <a:defRPr/>
            </a:lvl3pPr>
            <a:lvl4pPr marL="2438339" lvl="3" indent="-457189" algn="l">
              <a:lnSpc>
                <a:spcPct val="90000"/>
              </a:lnSpc>
              <a:spcBef>
                <a:spcPts val="480"/>
              </a:spcBef>
              <a:spcAft>
                <a:spcPts val="0"/>
              </a:spcAft>
              <a:buClr>
                <a:srgbClr val="053663"/>
              </a:buClr>
              <a:buSzPts val="1800"/>
              <a:buChar char="–"/>
              <a:defRPr/>
            </a:lvl4pPr>
            <a:lvl5pPr marL="3047924" lvl="4" indent="-457189" algn="l">
              <a:lnSpc>
                <a:spcPct val="90000"/>
              </a:lnSpc>
              <a:spcBef>
                <a:spcPts val="480"/>
              </a:spcBef>
              <a:spcAft>
                <a:spcPts val="0"/>
              </a:spcAft>
              <a:buClr>
                <a:srgbClr val="053663"/>
              </a:buClr>
              <a:buSzPts val="1800"/>
              <a:buChar char="»"/>
              <a:defRPr/>
            </a:lvl5pPr>
            <a:lvl6pPr marL="3657509" lvl="5" indent="-457189" algn="l">
              <a:lnSpc>
                <a:spcPct val="90000"/>
              </a:lnSpc>
              <a:spcBef>
                <a:spcPts val="480"/>
              </a:spcBef>
              <a:spcAft>
                <a:spcPts val="0"/>
              </a:spcAft>
              <a:buClr>
                <a:srgbClr val="004D75"/>
              </a:buClr>
              <a:buSzPts val="1800"/>
              <a:buChar char="»"/>
              <a:defRPr/>
            </a:lvl6pPr>
            <a:lvl7pPr marL="4267093" lvl="6" indent="-457189" algn="l">
              <a:lnSpc>
                <a:spcPct val="90000"/>
              </a:lnSpc>
              <a:spcBef>
                <a:spcPts val="480"/>
              </a:spcBef>
              <a:spcAft>
                <a:spcPts val="0"/>
              </a:spcAft>
              <a:buClr>
                <a:srgbClr val="004D75"/>
              </a:buClr>
              <a:buSzPts val="1800"/>
              <a:buChar char="»"/>
              <a:defRPr/>
            </a:lvl7pPr>
            <a:lvl8pPr marL="4876678" lvl="7" indent="-457189" algn="l">
              <a:lnSpc>
                <a:spcPct val="90000"/>
              </a:lnSpc>
              <a:spcBef>
                <a:spcPts val="480"/>
              </a:spcBef>
              <a:spcAft>
                <a:spcPts val="0"/>
              </a:spcAft>
              <a:buClr>
                <a:srgbClr val="004D75"/>
              </a:buClr>
              <a:buSzPts val="1800"/>
              <a:buChar char="»"/>
              <a:defRPr/>
            </a:lvl8pPr>
            <a:lvl9pPr marL="5486263" lvl="8" indent="-457189" algn="l">
              <a:lnSpc>
                <a:spcPct val="90000"/>
              </a:lnSpc>
              <a:spcBef>
                <a:spcPts val="480"/>
              </a:spcBef>
              <a:spcAft>
                <a:spcPts val="480"/>
              </a:spcAft>
              <a:buClr>
                <a:srgbClr val="004D75"/>
              </a:buClr>
              <a:buSzPts val="1800"/>
              <a:buChar char="»"/>
              <a:defRPr/>
            </a:lvl9pPr>
          </a:lstStyle>
          <a:p>
            <a:endParaRPr/>
          </a:p>
        </p:txBody>
      </p:sp>
    </p:spTree>
    <p:extLst>
      <p:ext uri="{BB962C8B-B14F-4D97-AF65-F5344CB8AC3E}">
        <p14:creationId xmlns:p14="http://schemas.microsoft.com/office/powerpoint/2010/main" val="402856606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45"/>
        <p:cNvGrpSpPr/>
        <p:nvPr/>
      </p:nvGrpSpPr>
      <p:grpSpPr>
        <a:xfrm>
          <a:off x="0" y="0"/>
          <a:ext cx="0" cy="0"/>
          <a:chOff x="0" y="0"/>
          <a:chExt cx="0" cy="0"/>
        </a:xfrm>
      </p:grpSpPr>
      <p:sp>
        <p:nvSpPr>
          <p:cNvPr id="46" name="Google Shape;46;p47"/>
          <p:cNvSpPr txBox="1">
            <a:spLocks noGrp="1"/>
          </p:cNvSpPr>
          <p:nvPr>
            <p:ph type="title"/>
          </p:nvPr>
        </p:nvSpPr>
        <p:spPr>
          <a:xfrm rot="5400000">
            <a:off x="8902569" y="1189165"/>
            <a:ext cx="2532063" cy="2768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47" name="Google Shape;47;p47"/>
          <p:cNvSpPr txBox="1">
            <a:spLocks noGrp="1"/>
          </p:cNvSpPr>
          <p:nvPr>
            <p:ph type="body" idx="1"/>
          </p:nvPr>
        </p:nvSpPr>
        <p:spPr>
          <a:xfrm rot="5400000">
            <a:off x="5747525" y="2363423"/>
            <a:ext cx="2532063" cy="486760"/>
          </a:xfrm>
          <a:prstGeom prst="rect">
            <a:avLst/>
          </a:prstGeom>
          <a:noFill/>
          <a:ln>
            <a:noFill/>
          </a:ln>
        </p:spPr>
        <p:txBody>
          <a:bodyPr spcFirstLastPara="1" wrap="square" lIns="91425" tIns="45700" rIns="91425" bIns="45700" anchor="t" anchorCtr="0">
            <a:spAutoFit/>
          </a:bodyPr>
          <a:lstStyle>
            <a:lvl1pPr marL="609585" lvl="0" indent="-457189" algn="l">
              <a:lnSpc>
                <a:spcPct val="110000"/>
              </a:lnSpc>
              <a:spcBef>
                <a:spcPts val="720"/>
              </a:spcBef>
              <a:spcAft>
                <a:spcPts val="0"/>
              </a:spcAft>
              <a:buClr>
                <a:srgbClr val="053663"/>
              </a:buClr>
              <a:buSzPts val="1800"/>
              <a:buChar char="•"/>
              <a:defRPr/>
            </a:lvl1pPr>
            <a:lvl2pPr marL="1219170" lvl="1" indent="-457189" algn="l">
              <a:lnSpc>
                <a:spcPct val="90000"/>
              </a:lnSpc>
              <a:spcBef>
                <a:spcPts val="480"/>
              </a:spcBef>
              <a:spcAft>
                <a:spcPts val="0"/>
              </a:spcAft>
              <a:buClr>
                <a:srgbClr val="053663"/>
              </a:buClr>
              <a:buSzPts val="1800"/>
              <a:buChar char="–"/>
              <a:defRPr/>
            </a:lvl2pPr>
            <a:lvl3pPr marL="1828754" lvl="2" indent="-457189" algn="l">
              <a:lnSpc>
                <a:spcPct val="90000"/>
              </a:lnSpc>
              <a:spcBef>
                <a:spcPts val="480"/>
              </a:spcBef>
              <a:spcAft>
                <a:spcPts val="0"/>
              </a:spcAft>
              <a:buClr>
                <a:srgbClr val="053663"/>
              </a:buClr>
              <a:buSzPts val="1800"/>
              <a:buChar char="•"/>
              <a:defRPr/>
            </a:lvl3pPr>
            <a:lvl4pPr marL="2438339" lvl="3" indent="-457189" algn="l">
              <a:lnSpc>
                <a:spcPct val="90000"/>
              </a:lnSpc>
              <a:spcBef>
                <a:spcPts val="480"/>
              </a:spcBef>
              <a:spcAft>
                <a:spcPts val="0"/>
              </a:spcAft>
              <a:buClr>
                <a:srgbClr val="053663"/>
              </a:buClr>
              <a:buSzPts val="1800"/>
              <a:buChar char="–"/>
              <a:defRPr/>
            </a:lvl4pPr>
            <a:lvl5pPr marL="3047924" lvl="4" indent="-457189" algn="l">
              <a:lnSpc>
                <a:spcPct val="90000"/>
              </a:lnSpc>
              <a:spcBef>
                <a:spcPts val="480"/>
              </a:spcBef>
              <a:spcAft>
                <a:spcPts val="0"/>
              </a:spcAft>
              <a:buClr>
                <a:srgbClr val="053663"/>
              </a:buClr>
              <a:buSzPts val="1800"/>
              <a:buChar char="»"/>
              <a:defRPr/>
            </a:lvl5pPr>
            <a:lvl6pPr marL="3657509" lvl="5" indent="-457189" algn="l">
              <a:lnSpc>
                <a:spcPct val="90000"/>
              </a:lnSpc>
              <a:spcBef>
                <a:spcPts val="480"/>
              </a:spcBef>
              <a:spcAft>
                <a:spcPts val="0"/>
              </a:spcAft>
              <a:buClr>
                <a:srgbClr val="004D75"/>
              </a:buClr>
              <a:buSzPts val="1800"/>
              <a:buChar char="»"/>
              <a:defRPr/>
            </a:lvl6pPr>
            <a:lvl7pPr marL="4267093" lvl="6" indent="-457189" algn="l">
              <a:lnSpc>
                <a:spcPct val="90000"/>
              </a:lnSpc>
              <a:spcBef>
                <a:spcPts val="480"/>
              </a:spcBef>
              <a:spcAft>
                <a:spcPts val="0"/>
              </a:spcAft>
              <a:buClr>
                <a:srgbClr val="004D75"/>
              </a:buClr>
              <a:buSzPts val="1800"/>
              <a:buChar char="»"/>
              <a:defRPr/>
            </a:lvl7pPr>
            <a:lvl8pPr marL="4876678" lvl="7" indent="-457189" algn="l">
              <a:lnSpc>
                <a:spcPct val="90000"/>
              </a:lnSpc>
              <a:spcBef>
                <a:spcPts val="480"/>
              </a:spcBef>
              <a:spcAft>
                <a:spcPts val="0"/>
              </a:spcAft>
              <a:buClr>
                <a:srgbClr val="004D75"/>
              </a:buClr>
              <a:buSzPts val="1800"/>
              <a:buChar char="»"/>
              <a:defRPr/>
            </a:lvl8pPr>
            <a:lvl9pPr marL="5486263" lvl="8" indent="-457189" algn="l">
              <a:lnSpc>
                <a:spcPct val="90000"/>
              </a:lnSpc>
              <a:spcBef>
                <a:spcPts val="480"/>
              </a:spcBef>
              <a:spcAft>
                <a:spcPts val="480"/>
              </a:spcAft>
              <a:buClr>
                <a:srgbClr val="004D75"/>
              </a:buClr>
              <a:buSzPts val="1800"/>
              <a:buChar char="»"/>
              <a:defRPr/>
            </a:lvl9pPr>
          </a:lstStyle>
          <a:p>
            <a:endParaRPr/>
          </a:p>
        </p:txBody>
      </p:sp>
    </p:spTree>
    <p:extLst>
      <p:ext uri="{BB962C8B-B14F-4D97-AF65-F5344CB8AC3E}">
        <p14:creationId xmlns:p14="http://schemas.microsoft.com/office/powerpoint/2010/main" val="129325770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7F7B4-8F63-D7B7-94C3-9AA222A51101}"/>
              </a:ext>
            </a:extLst>
          </p:cNvPr>
          <p:cNvSpPr>
            <a:spLocks noGrp="1"/>
          </p:cNvSpPr>
          <p:nvPr>
            <p:ph type="ctrTitle" hasCustomPrompt="1"/>
          </p:nvPr>
        </p:nvSpPr>
        <p:spPr>
          <a:xfrm>
            <a:off x="1524000" y="1964723"/>
            <a:ext cx="9144000" cy="1545239"/>
          </a:xfrm>
          <a:prstGeom prst="rect">
            <a:avLst/>
          </a:prstGeom>
        </p:spPr>
        <p:txBody>
          <a:bodyPr anchor="t">
            <a:noAutofit/>
          </a:bodyPr>
          <a:lstStyle>
            <a:lvl1pPr algn="ctr">
              <a:defRPr sz="5500">
                <a:solidFill>
                  <a:schemeClr val="bg1"/>
                </a:solidFill>
                <a:latin typeface="GOTHAM-MEDIUM" panose="02000604040000020004" pitchFamily="2" charset="0"/>
              </a:defRPr>
            </a:lvl1pPr>
          </a:lstStyle>
          <a:p>
            <a:r>
              <a:rPr lang="en-GB" dirty="0"/>
              <a:t>Click to edit the Master title style</a:t>
            </a:r>
            <a:endParaRPr lang="en-US" dirty="0"/>
          </a:p>
        </p:txBody>
      </p:sp>
      <p:sp>
        <p:nvSpPr>
          <p:cNvPr id="3" name="Subtitle 2">
            <a:extLst>
              <a:ext uri="{FF2B5EF4-FFF2-40B4-BE49-F238E27FC236}">
                <a16:creationId xmlns:a16="http://schemas.microsoft.com/office/drawing/2014/main" id="{FD9A3591-C2D9-82E7-31A9-DBE11B0A2998}"/>
              </a:ext>
            </a:extLst>
          </p:cNvPr>
          <p:cNvSpPr>
            <a:spLocks noGrp="1"/>
          </p:cNvSpPr>
          <p:nvPr>
            <p:ph type="subTitle" idx="1"/>
          </p:nvPr>
        </p:nvSpPr>
        <p:spPr>
          <a:xfrm>
            <a:off x="1524000" y="4067503"/>
            <a:ext cx="9144000" cy="998484"/>
          </a:xfrm>
          <a:prstGeom prst="rect">
            <a:avLst/>
          </a:prstGeom>
        </p:spPr>
        <p:txBody>
          <a:bodyPr/>
          <a:lstStyle>
            <a:lvl1pPr marL="0" indent="0" algn="ctr">
              <a:buNone/>
              <a:defRPr sz="2400" b="0" i="0">
                <a:solidFill>
                  <a:schemeClr val="bg1"/>
                </a:solidFill>
                <a:latin typeface="GOTHAM-MEDIUM" panose="0200060404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AA23F5EB-C918-B264-E1F5-139628B2D3DA}"/>
              </a:ext>
            </a:extLst>
          </p:cNvPr>
          <p:cNvSpPr>
            <a:spLocks noGrp="1"/>
          </p:cNvSpPr>
          <p:nvPr>
            <p:ph type="dt" sz="half" idx="10"/>
          </p:nvPr>
        </p:nvSpPr>
        <p:spPr/>
        <p:txBody>
          <a:bodyPr/>
          <a:lstStyle>
            <a:lvl1pPr>
              <a:defRPr>
                <a:latin typeface="GOTHAM-MEDIUM" panose="02000604040000020004" pitchFamily="2" charset="0"/>
              </a:defRPr>
            </a:lvl1pPr>
          </a:lstStyle>
          <a:p>
            <a:fld id="{F71CBB17-A6BB-3D42-AB83-93074DD6D75F}" type="datetime1">
              <a:rPr lang="en-SG" smtClean="0"/>
              <a:t>31/7/2023</a:t>
            </a:fld>
            <a:endParaRPr lang="en-US" dirty="0"/>
          </a:p>
        </p:txBody>
      </p:sp>
      <p:sp>
        <p:nvSpPr>
          <p:cNvPr id="7" name="TextBox 6">
            <a:extLst>
              <a:ext uri="{FF2B5EF4-FFF2-40B4-BE49-F238E27FC236}">
                <a16:creationId xmlns:a16="http://schemas.microsoft.com/office/drawing/2014/main" id="{396749B4-31E0-2EF6-BFEB-38ED8324145E}"/>
              </a:ext>
            </a:extLst>
          </p:cNvPr>
          <p:cNvSpPr txBox="1"/>
          <p:nvPr userDrawn="1"/>
        </p:nvSpPr>
        <p:spPr>
          <a:xfrm>
            <a:off x="6252519" y="2051222"/>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02357915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16"/>
        <p:cNvGrpSpPr/>
        <p:nvPr/>
      </p:nvGrpSpPr>
      <p:grpSpPr>
        <a:xfrm>
          <a:off x="0" y="0"/>
          <a:ext cx="0" cy="0"/>
          <a:chOff x="0" y="0"/>
          <a:chExt cx="0" cy="0"/>
        </a:xfrm>
      </p:grpSpPr>
      <p:sp>
        <p:nvSpPr>
          <p:cNvPr id="17" name="Google Shape;17;p44"/>
          <p:cNvSpPr/>
          <p:nvPr/>
        </p:nvSpPr>
        <p:spPr>
          <a:xfrm>
            <a:off x="203200" y="1143000"/>
            <a:ext cx="11785600" cy="5562600"/>
          </a:xfrm>
          <a:prstGeom prst="rect">
            <a:avLst/>
          </a:prstGeom>
          <a:solidFill>
            <a:srgbClr val="6F2C9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a:ea typeface="Times"/>
              <a:cs typeface="Times"/>
              <a:sym typeface="Times"/>
            </a:endParaRPr>
          </a:p>
        </p:txBody>
      </p:sp>
      <p:sp>
        <p:nvSpPr>
          <p:cNvPr id="18" name="Google Shape;18;p44"/>
          <p:cNvSpPr txBox="1">
            <a:spLocks noGrp="1"/>
          </p:cNvSpPr>
          <p:nvPr>
            <p:ph type="ctrTitle"/>
          </p:nvPr>
        </p:nvSpPr>
        <p:spPr>
          <a:xfrm>
            <a:off x="914400" y="2286000"/>
            <a:ext cx="10363200" cy="9906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2400" b="1" i="0" u="none" strike="noStrike" cap="none">
                <a:solidFill>
                  <a:schemeClr val="lt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9pPr>
          </a:lstStyle>
          <a:p>
            <a:endParaRPr/>
          </a:p>
        </p:txBody>
      </p:sp>
      <p:sp>
        <p:nvSpPr>
          <p:cNvPr id="19" name="Google Shape;19;p44"/>
          <p:cNvSpPr txBox="1">
            <a:spLocks noGrp="1"/>
          </p:cNvSpPr>
          <p:nvPr>
            <p:ph type="subTitle" idx="1"/>
          </p:nvPr>
        </p:nvSpPr>
        <p:spPr>
          <a:xfrm>
            <a:off x="914400" y="3276600"/>
            <a:ext cx="10363200" cy="381771"/>
          </a:xfrm>
          <a:prstGeom prst="rect">
            <a:avLst/>
          </a:prstGeom>
          <a:noFill/>
          <a:ln>
            <a:noFill/>
          </a:ln>
        </p:spPr>
        <p:txBody>
          <a:bodyPr spcFirstLastPara="1" wrap="square" lIns="91425" tIns="45700" rIns="91425" bIns="45700" anchor="t" anchorCtr="0">
            <a:spAutoFit/>
          </a:bodyPr>
          <a:lstStyle>
            <a:lvl1pPr lvl="0" algn="l">
              <a:lnSpc>
                <a:spcPct val="110000"/>
              </a:lnSpc>
              <a:spcBef>
                <a:spcPts val="540"/>
              </a:spcBef>
              <a:spcAft>
                <a:spcPts val="0"/>
              </a:spcAft>
              <a:buClr>
                <a:schemeClr val="lt1"/>
              </a:buClr>
              <a:buSzPts val="1800"/>
              <a:buFont typeface="Arial"/>
              <a:buNone/>
              <a:defRPr>
                <a:solidFill>
                  <a:schemeClr val="lt1"/>
                </a:solidFill>
              </a:defRPr>
            </a:lvl1pPr>
            <a:lvl2pPr lvl="1" algn="l">
              <a:lnSpc>
                <a:spcPct val="90000"/>
              </a:lnSpc>
              <a:spcBef>
                <a:spcPts val="360"/>
              </a:spcBef>
              <a:spcAft>
                <a:spcPts val="0"/>
              </a:spcAft>
              <a:buClr>
                <a:srgbClr val="053663"/>
              </a:buClr>
              <a:buSzPts val="1800"/>
              <a:buChar char="–"/>
              <a:defRPr/>
            </a:lvl2pPr>
            <a:lvl3pPr lvl="2" algn="l">
              <a:lnSpc>
                <a:spcPct val="90000"/>
              </a:lnSpc>
              <a:spcBef>
                <a:spcPts val="360"/>
              </a:spcBef>
              <a:spcAft>
                <a:spcPts val="0"/>
              </a:spcAft>
              <a:buClr>
                <a:srgbClr val="053663"/>
              </a:buClr>
              <a:buSzPts val="1800"/>
              <a:buChar char="•"/>
              <a:defRPr/>
            </a:lvl3pPr>
            <a:lvl4pPr lvl="3" algn="l">
              <a:lnSpc>
                <a:spcPct val="90000"/>
              </a:lnSpc>
              <a:spcBef>
                <a:spcPts val="360"/>
              </a:spcBef>
              <a:spcAft>
                <a:spcPts val="0"/>
              </a:spcAft>
              <a:buClr>
                <a:srgbClr val="053663"/>
              </a:buClr>
              <a:buSzPts val="1800"/>
              <a:buChar char="–"/>
              <a:defRPr/>
            </a:lvl4pPr>
            <a:lvl5pPr lvl="4" algn="l">
              <a:lnSpc>
                <a:spcPct val="90000"/>
              </a:lnSpc>
              <a:spcBef>
                <a:spcPts val="360"/>
              </a:spcBef>
              <a:spcAft>
                <a:spcPts val="0"/>
              </a:spcAft>
              <a:buClr>
                <a:srgbClr val="053663"/>
              </a:buClr>
              <a:buSzPts val="1800"/>
              <a:buChar char="»"/>
              <a:defRPr/>
            </a:lvl5pPr>
            <a:lvl6pPr lvl="5" algn="l">
              <a:lnSpc>
                <a:spcPct val="90000"/>
              </a:lnSpc>
              <a:spcBef>
                <a:spcPts val="360"/>
              </a:spcBef>
              <a:spcAft>
                <a:spcPts val="0"/>
              </a:spcAft>
              <a:buClr>
                <a:srgbClr val="004D75"/>
              </a:buClr>
              <a:buSzPts val="1800"/>
              <a:buChar char="»"/>
              <a:defRPr/>
            </a:lvl6pPr>
            <a:lvl7pPr lvl="6" algn="l">
              <a:lnSpc>
                <a:spcPct val="90000"/>
              </a:lnSpc>
              <a:spcBef>
                <a:spcPts val="360"/>
              </a:spcBef>
              <a:spcAft>
                <a:spcPts val="0"/>
              </a:spcAft>
              <a:buClr>
                <a:srgbClr val="004D75"/>
              </a:buClr>
              <a:buSzPts val="1800"/>
              <a:buChar char="»"/>
              <a:defRPr/>
            </a:lvl7pPr>
            <a:lvl8pPr lvl="7" algn="l">
              <a:lnSpc>
                <a:spcPct val="90000"/>
              </a:lnSpc>
              <a:spcBef>
                <a:spcPts val="360"/>
              </a:spcBef>
              <a:spcAft>
                <a:spcPts val="0"/>
              </a:spcAft>
              <a:buClr>
                <a:srgbClr val="004D75"/>
              </a:buClr>
              <a:buSzPts val="1800"/>
              <a:buChar char="»"/>
              <a:defRPr/>
            </a:lvl8pPr>
            <a:lvl9pPr lvl="8" algn="l">
              <a:lnSpc>
                <a:spcPct val="90000"/>
              </a:lnSpc>
              <a:spcBef>
                <a:spcPts val="360"/>
              </a:spcBef>
              <a:spcAft>
                <a:spcPts val="360"/>
              </a:spcAft>
              <a:buClr>
                <a:srgbClr val="004D75"/>
              </a:buClr>
              <a:buSzPts val="1800"/>
              <a:buChar char="»"/>
              <a:defRPr/>
            </a:lvl9pPr>
          </a:lstStyle>
          <a:p>
            <a:endParaRPr/>
          </a:p>
        </p:txBody>
      </p:sp>
      <p:pic>
        <p:nvPicPr>
          <p:cNvPr id="20" name="Google Shape;20;p44"/>
          <p:cNvPicPr preferRelativeResize="0"/>
          <p:nvPr/>
        </p:nvPicPr>
        <p:blipFill rotWithShape="1">
          <a:blip r:embed="rId2">
            <a:alphaModFix/>
          </a:blip>
          <a:srcRect/>
          <a:stretch/>
        </p:blipFill>
        <p:spPr>
          <a:xfrm>
            <a:off x="203212" y="220844"/>
            <a:ext cx="2429354" cy="687018"/>
          </a:xfrm>
          <a:prstGeom prst="rect">
            <a:avLst/>
          </a:prstGeom>
          <a:noFill/>
          <a:ln>
            <a:noFill/>
          </a:ln>
        </p:spPr>
      </p:pic>
      <p:pic>
        <p:nvPicPr>
          <p:cNvPr id="21" name="Google Shape;21;p44"/>
          <p:cNvPicPr preferRelativeResize="0"/>
          <p:nvPr/>
        </p:nvPicPr>
        <p:blipFill rotWithShape="1">
          <a:blip r:embed="rId3">
            <a:alphaModFix/>
          </a:blip>
          <a:srcRect/>
          <a:stretch/>
        </p:blipFill>
        <p:spPr>
          <a:xfrm>
            <a:off x="8830208" y="156940"/>
            <a:ext cx="3050442" cy="814834"/>
          </a:xfrm>
          <a:prstGeom prst="rect">
            <a:avLst/>
          </a:prstGeom>
          <a:noFill/>
          <a:ln>
            <a:noFill/>
          </a:ln>
        </p:spPr>
      </p:pic>
      <p:pic>
        <p:nvPicPr>
          <p:cNvPr id="22" name="Google Shape;22;p44"/>
          <p:cNvPicPr preferRelativeResize="0"/>
          <p:nvPr/>
        </p:nvPicPr>
        <p:blipFill rotWithShape="1">
          <a:blip r:embed="rId4">
            <a:alphaModFix/>
          </a:blip>
          <a:srcRect/>
          <a:stretch/>
        </p:blipFill>
        <p:spPr>
          <a:xfrm>
            <a:off x="4720964" y="156951"/>
            <a:ext cx="2750071" cy="814825"/>
          </a:xfrm>
          <a:prstGeom prst="rect">
            <a:avLst/>
          </a:prstGeom>
          <a:noFill/>
          <a:ln>
            <a:noFill/>
          </a:ln>
        </p:spPr>
      </p:pic>
      <p:sp>
        <p:nvSpPr>
          <p:cNvPr id="23" name="Google Shape;23;p44"/>
          <p:cNvSpPr/>
          <p:nvPr/>
        </p:nvSpPr>
        <p:spPr>
          <a:xfrm>
            <a:off x="203200" y="1143000"/>
            <a:ext cx="11785500" cy="5562600"/>
          </a:xfrm>
          <a:prstGeom prst="rect">
            <a:avLst/>
          </a:prstGeom>
          <a:gradFill>
            <a:gsLst>
              <a:gs pos="0">
                <a:srgbClr val="C7017F"/>
              </a:gs>
              <a:gs pos="75000">
                <a:srgbClr val="821E69"/>
              </a:gs>
              <a:gs pos="100000">
                <a:srgbClr val="821E69"/>
              </a:gs>
            </a:gsLst>
            <a:lin ang="10800025"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chemeClr val="lt1"/>
              </a:solidFill>
              <a:latin typeface="Verdana"/>
              <a:ea typeface="Verdana"/>
              <a:cs typeface="Verdana"/>
              <a:sym typeface="Verdana"/>
            </a:endParaRPr>
          </a:p>
        </p:txBody>
      </p:sp>
    </p:spTree>
    <p:extLst>
      <p:ext uri="{BB962C8B-B14F-4D97-AF65-F5344CB8AC3E}">
        <p14:creationId xmlns:p14="http://schemas.microsoft.com/office/powerpoint/2010/main" val="236884793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4"/>
        <p:cNvGrpSpPr/>
        <p:nvPr/>
      </p:nvGrpSpPr>
      <p:grpSpPr>
        <a:xfrm>
          <a:off x="0" y="0"/>
          <a:ext cx="0" cy="0"/>
          <a:chOff x="0" y="0"/>
          <a:chExt cx="0" cy="0"/>
        </a:xfrm>
      </p:grpSpPr>
      <p:sp>
        <p:nvSpPr>
          <p:cNvPr id="25" name="Google Shape;25;p45"/>
          <p:cNvSpPr txBox="1">
            <a:spLocks noGrp="1"/>
          </p:cNvSpPr>
          <p:nvPr>
            <p:ph type="title"/>
          </p:nvPr>
        </p:nvSpPr>
        <p:spPr>
          <a:xfrm>
            <a:off x="0" y="0"/>
            <a:ext cx="12192000" cy="10668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2800" b="0" i="0" u="none" strike="noStrike" cap="none">
                <a:solidFill>
                  <a:schemeClr val="lt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9pPr>
          </a:lstStyle>
          <a:p>
            <a:endParaRPr/>
          </a:p>
        </p:txBody>
      </p:sp>
      <p:sp>
        <p:nvSpPr>
          <p:cNvPr id="26" name="Google Shape;26;p45"/>
          <p:cNvSpPr txBox="1">
            <a:spLocks noGrp="1"/>
          </p:cNvSpPr>
          <p:nvPr>
            <p:ph type="body" idx="1"/>
          </p:nvPr>
        </p:nvSpPr>
        <p:spPr>
          <a:xfrm>
            <a:off x="558800" y="1447801"/>
            <a:ext cx="11074400" cy="1465263"/>
          </a:xfrm>
          <a:prstGeom prst="rect">
            <a:avLst/>
          </a:prstGeom>
          <a:noFill/>
          <a:ln>
            <a:noFill/>
          </a:ln>
        </p:spPr>
        <p:txBody>
          <a:bodyPr spcFirstLastPara="1" wrap="square" lIns="91425" tIns="45700" rIns="91425" bIns="45700" anchor="t" anchorCtr="0">
            <a:spAutoFit/>
          </a:bodyPr>
          <a:lstStyle>
            <a:lvl1pPr marL="457200" lvl="0" indent="-342900" algn="l">
              <a:lnSpc>
                <a:spcPct val="110000"/>
              </a:lnSpc>
              <a:spcBef>
                <a:spcPts val="540"/>
              </a:spcBef>
              <a:spcAft>
                <a:spcPts val="0"/>
              </a:spcAft>
              <a:buClr>
                <a:srgbClr val="053663"/>
              </a:buClr>
              <a:buSzPts val="1800"/>
              <a:buFont typeface="Arial"/>
              <a:buChar char="•"/>
              <a:defRPr>
                <a:solidFill>
                  <a:srgbClr val="053663"/>
                </a:solidFill>
              </a:defRPr>
            </a:lvl1pPr>
            <a:lvl2pPr marL="914400" lvl="1" indent="-323850" algn="l">
              <a:lnSpc>
                <a:spcPct val="90000"/>
              </a:lnSpc>
              <a:spcBef>
                <a:spcPts val="360"/>
              </a:spcBef>
              <a:spcAft>
                <a:spcPts val="0"/>
              </a:spcAft>
              <a:buClr>
                <a:srgbClr val="053663"/>
              </a:buClr>
              <a:buSzPts val="1500"/>
              <a:buFont typeface="Arial"/>
              <a:buChar char="–"/>
              <a:defRPr>
                <a:solidFill>
                  <a:srgbClr val="053663"/>
                </a:solidFill>
              </a:defRPr>
            </a:lvl2pPr>
            <a:lvl3pPr marL="1371600" lvl="2" indent="-304800" algn="l">
              <a:lnSpc>
                <a:spcPct val="90000"/>
              </a:lnSpc>
              <a:spcBef>
                <a:spcPts val="240"/>
              </a:spcBef>
              <a:spcAft>
                <a:spcPts val="0"/>
              </a:spcAft>
              <a:buClr>
                <a:srgbClr val="053663"/>
              </a:buClr>
              <a:buSzPts val="1200"/>
              <a:buFont typeface="Arial"/>
              <a:buChar char="•"/>
              <a:defRPr>
                <a:solidFill>
                  <a:srgbClr val="053663"/>
                </a:solidFill>
              </a:defRPr>
            </a:lvl3pPr>
            <a:lvl4pPr marL="1828800" lvl="3" indent="-304800" algn="l">
              <a:lnSpc>
                <a:spcPct val="90000"/>
              </a:lnSpc>
              <a:spcBef>
                <a:spcPts val="240"/>
              </a:spcBef>
              <a:spcAft>
                <a:spcPts val="0"/>
              </a:spcAft>
              <a:buClr>
                <a:srgbClr val="053663"/>
              </a:buClr>
              <a:buSzPts val="1200"/>
              <a:buFont typeface="Arial"/>
              <a:buChar char="–"/>
              <a:defRPr>
                <a:solidFill>
                  <a:srgbClr val="053663"/>
                </a:solidFill>
              </a:defRPr>
            </a:lvl4pPr>
            <a:lvl5pPr marL="2286000" lvl="4" indent="-304800" algn="l">
              <a:lnSpc>
                <a:spcPct val="90000"/>
              </a:lnSpc>
              <a:spcBef>
                <a:spcPts val="240"/>
              </a:spcBef>
              <a:spcAft>
                <a:spcPts val="0"/>
              </a:spcAft>
              <a:buClr>
                <a:srgbClr val="053663"/>
              </a:buClr>
              <a:buSzPts val="1200"/>
              <a:buFont typeface="Arial"/>
              <a:buChar char="»"/>
              <a:defRPr>
                <a:solidFill>
                  <a:srgbClr val="053663"/>
                </a:solidFill>
              </a:defRPr>
            </a:lvl5pPr>
            <a:lvl6pPr marL="2743200" lvl="5" indent="-342900" algn="l">
              <a:lnSpc>
                <a:spcPct val="90000"/>
              </a:lnSpc>
              <a:spcBef>
                <a:spcPts val="360"/>
              </a:spcBef>
              <a:spcAft>
                <a:spcPts val="0"/>
              </a:spcAft>
              <a:buClr>
                <a:srgbClr val="004D75"/>
              </a:buClr>
              <a:buSzPts val="1800"/>
              <a:buChar char="»"/>
              <a:defRPr/>
            </a:lvl6pPr>
            <a:lvl7pPr marL="3200400" lvl="6" indent="-342900" algn="l">
              <a:lnSpc>
                <a:spcPct val="90000"/>
              </a:lnSpc>
              <a:spcBef>
                <a:spcPts val="360"/>
              </a:spcBef>
              <a:spcAft>
                <a:spcPts val="0"/>
              </a:spcAft>
              <a:buClr>
                <a:srgbClr val="004D75"/>
              </a:buClr>
              <a:buSzPts val="1800"/>
              <a:buChar char="»"/>
              <a:defRPr/>
            </a:lvl7pPr>
            <a:lvl8pPr marL="3657600" lvl="7" indent="-342900" algn="l">
              <a:lnSpc>
                <a:spcPct val="90000"/>
              </a:lnSpc>
              <a:spcBef>
                <a:spcPts val="360"/>
              </a:spcBef>
              <a:spcAft>
                <a:spcPts val="0"/>
              </a:spcAft>
              <a:buClr>
                <a:srgbClr val="004D75"/>
              </a:buClr>
              <a:buSzPts val="1800"/>
              <a:buChar char="»"/>
              <a:defRPr/>
            </a:lvl8pPr>
            <a:lvl9pPr marL="4114800" lvl="8" indent="-342900" algn="l">
              <a:lnSpc>
                <a:spcPct val="90000"/>
              </a:lnSpc>
              <a:spcBef>
                <a:spcPts val="360"/>
              </a:spcBef>
              <a:spcAft>
                <a:spcPts val="360"/>
              </a:spcAft>
              <a:buClr>
                <a:srgbClr val="004D75"/>
              </a:buClr>
              <a:buSzPts val="1800"/>
              <a:buChar char="»"/>
              <a:defRPr/>
            </a:lvl9pPr>
          </a:lstStyle>
          <a:p>
            <a:endParaRPr/>
          </a:p>
        </p:txBody>
      </p:sp>
    </p:spTree>
    <p:extLst>
      <p:ext uri="{BB962C8B-B14F-4D97-AF65-F5344CB8AC3E}">
        <p14:creationId xmlns:p14="http://schemas.microsoft.com/office/powerpoint/2010/main" val="217220875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46"/>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4000" b="1" i="0" u="none" strike="noStrike" cap="none">
                <a:solidFill>
                  <a:srgbClr val="053663"/>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9pPr>
          </a:lstStyle>
          <a:p>
            <a:endParaRPr/>
          </a:p>
        </p:txBody>
      </p:sp>
      <p:sp>
        <p:nvSpPr>
          <p:cNvPr id="29" name="Google Shape;29;p46"/>
          <p:cNvSpPr txBox="1">
            <a:spLocks noGrp="1"/>
          </p:cNvSpPr>
          <p:nvPr>
            <p:ph type="body" idx="1"/>
          </p:nvPr>
        </p:nvSpPr>
        <p:spPr>
          <a:xfrm>
            <a:off x="963084" y="3992941"/>
            <a:ext cx="10363200" cy="413959"/>
          </a:xfrm>
          <a:prstGeom prst="rect">
            <a:avLst/>
          </a:prstGeom>
          <a:noFill/>
          <a:ln>
            <a:noFill/>
          </a:ln>
        </p:spPr>
        <p:txBody>
          <a:bodyPr spcFirstLastPara="1" wrap="square" lIns="91425" tIns="45700" rIns="91425" bIns="45700" anchor="b" anchorCtr="0">
            <a:spAutoFit/>
          </a:bodyPr>
          <a:lstStyle>
            <a:lvl1pPr marL="457200" lvl="0" indent="-228600" algn="l">
              <a:lnSpc>
                <a:spcPct val="110000"/>
              </a:lnSpc>
              <a:spcBef>
                <a:spcPts val="600"/>
              </a:spcBef>
              <a:spcAft>
                <a:spcPts val="0"/>
              </a:spcAft>
              <a:buClr>
                <a:srgbClr val="053663"/>
              </a:buClr>
              <a:buSzPts val="2000"/>
              <a:buFont typeface="Arial"/>
              <a:buNone/>
              <a:defRPr sz="2000"/>
            </a:lvl1pPr>
            <a:lvl2pPr marL="914400" lvl="1" indent="-228600" algn="l">
              <a:lnSpc>
                <a:spcPct val="90000"/>
              </a:lnSpc>
              <a:spcBef>
                <a:spcPts val="400"/>
              </a:spcBef>
              <a:spcAft>
                <a:spcPts val="0"/>
              </a:spcAft>
              <a:buClr>
                <a:srgbClr val="053663"/>
              </a:buClr>
              <a:buSzPts val="1800"/>
              <a:buFont typeface="Arial"/>
              <a:buNone/>
              <a:defRPr sz="1800"/>
            </a:lvl2pPr>
            <a:lvl3pPr marL="1371600" lvl="2" indent="-228600" algn="l">
              <a:lnSpc>
                <a:spcPct val="90000"/>
              </a:lnSpc>
              <a:spcBef>
                <a:spcPts val="320"/>
              </a:spcBef>
              <a:spcAft>
                <a:spcPts val="0"/>
              </a:spcAft>
              <a:buClr>
                <a:srgbClr val="053663"/>
              </a:buClr>
              <a:buSzPts val="1600"/>
              <a:buFont typeface="Arial"/>
              <a:buNone/>
              <a:defRPr sz="1600"/>
            </a:lvl3pPr>
            <a:lvl4pPr marL="1828800" lvl="3" indent="-228600" algn="l">
              <a:lnSpc>
                <a:spcPct val="90000"/>
              </a:lnSpc>
              <a:spcBef>
                <a:spcPts val="320"/>
              </a:spcBef>
              <a:spcAft>
                <a:spcPts val="0"/>
              </a:spcAft>
              <a:buClr>
                <a:srgbClr val="053663"/>
              </a:buClr>
              <a:buSzPts val="1400"/>
              <a:buFont typeface="Arial"/>
              <a:buNone/>
              <a:defRPr sz="1400"/>
            </a:lvl4pPr>
            <a:lvl5pPr marL="2286000" lvl="4" indent="-228600" algn="l">
              <a:lnSpc>
                <a:spcPct val="90000"/>
              </a:lnSpc>
              <a:spcBef>
                <a:spcPts val="280"/>
              </a:spcBef>
              <a:spcAft>
                <a:spcPts val="0"/>
              </a:spcAft>
              <a:buClr>
                <a:srgbClr val="053663"/>
              </a:buClr>
              <a:buSzPts val="1400"/>
              <a:buFont typeface="Arial"/>
              <a:buNone/>
              <a:defRPr sz="1400"/>
            </a:lvl5pPr>
            <a:lvl6pPr marL="2743200" lvl="5" indent="-228600" algn="l">
              <a:lnSpc>
                <a:spcPct val="90000"/>
              </a:lnSpc>
              <a:spcBef>
                <a:spcPts val="280"/>
              </a:spcBef>
              <a:spcAft>
                <a:spcPts val="0"/>
              </a:spcAft>
              <a:buClr>
                <a:srgbClr val="004D75"/>
              </a:buClr>
              <a:buSzPts val="1400"/>
              <a:buFont typeface="Verdana"/>
              <a:buNone/>
              <a:defRPr sz="1400"/>
            </a:lvl6pPr>
            <a:lvl7pPr marL="3200400" lvl="6" indent="-228600" algn="l">
              <a:lnSpc>
                <a:spcPct val="90000"/>
              </a:lnSpc>
              <a:spcBef>
                <a:spcPts val="280"/>
              </a:spcBef>
              <a:spcAft>
                <a:spcPts val="0"/>
              </a:spcAft>
              <a:buClr>
                <a:srgbClr val="004D75"/>
              </a:buClr>
              <a:buSzPts val="1400"/>
              <a:buFont typeface="Verdana"/>
              <a:buNone/>
              <a:defRPr sz="1400"/>
            </a:lvl7pPr>
            <a:lvl8pPr marL="3657600" lvl="7" indent="-228600" algn="l">
              <a:lnSpc>
                <a:spcPct val="90000"/>
              </a:lnSpc>
              <a:spcBef>
                <a:spcPts val="280"/>
              </a:spcBef>
              <a:spcAft>
                <a:spcPts val="0"/>
              </a:spcAft>
              <a:buClr>
                <a:srgbClr val="004D75"/>
              </a:buClr>
              <a:buSzPts val="1400"/>
              <a:buFont typeface="Verdana"/>
              <a:buNone/>
              <a:defRPr sz="1400"/>
            </a:lvl8pPr>
            <a:lvl9pPr marL="4114800" lvl="8" indent="-228600" algn="l">
              <a:lnSpc>
                <a:spcPct val="90000"/>
              </a:lnSpc>
              <a:spcBef>
                <a:spcPts val="280"/>
              </a:spcBef>
              <a:spcAft>
                <a:spcPts val="280"/>
              </a:spcAft>
              <a:buClr>
                <a:srgbClr val="004D75"/>
              </a:buClr>
              <a:buSzPts val="1400"/>
              <a:buFont typeface="Verdana"/>
              <a:buNone/>
              <a:defRPr sz="1400"/>
            </a:lvl9pPr>
          </a:lstStyle>
          <a:p>
            <a:endParaRPr/>
          </a:p>
        </p:txBody>
      </p:sp>
    </p:spTree>
    <p:extLst>
      <p:ext uri="{BB962C8B-B14F-4D97-AF65-F5344CB8AC3E}">
        <p14:creationId xmlns:p14="http://schemas.microsoft.com/office/powerpoint/2010/main" val="428213313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0"/>
        <p:cNvGrpSpPr/>
        <p:nvPr/>
      </p:nvGrpSpPr>
      <p:grpSpPr>
        <a:xfrm>
          <a:off x="0" y="0"/>
          <a:ext cx="0" cy="0"/>
          <a:chOff x="0" y="0"/>
          <a:chExt cx="0" cy="0"/>
        </a:xfrm>
      </p:grpSpPr>
      <p:sp>
        <p:nvSpPr>
          <p:cNvPr id="31" name="Google Shape;31;p47"/>
          <p:cNvSpPr txBox="1">
            <a:spLocks noGrp="1"/>
          </p:cNvSpPr>
          <p:nvPr>
            <p:ph type="body" idx="1"/>
          </p:nvPr>
        </p:nvSpPr>
        <p:spPr>
          <a:xfrm>
            <a:off x="508000" y="1447801"/>
            <a:ext cx="5435600" cy="2160591"/>
          </a:xfrm>
          <a:prstGeom prst="rect">
            <a:avLst/>
          </a:prstGeom>
          <a:noFill/>
          <a:ln>
            <a:noFill/>
          </a:ln>
        </p:spPr>
        <p:txBody>
          <a:bodyPr spcFirstLastPara="1" wrap="square" lIns="91425" tIns="45700" rIns="91425" bIns="45700" anchor="t" anchorCtr="0">
            <a:spAutoFit/>
          </a:bodyPr>
          <a:lstStyle>
            <a:lvl1pPr marL="457200" lvl="0" indent="-406400" algn="l">
              <a:lnSpc>
                <a:spcPct val="110000"/>
              </a:lnSpc>
              <a:spcBef>
                <a:spcPts val="840"/>
              </a:spcBef>
              <a:spcAft>
                <a:spcPts val="0"/>
              </a:spcAft>
              <a:buClr>
                <a:srgbClr val="053663"/>
              </a:buClr>
              <a:buSzPts val="2800"/>
              <a:buFont typeface="Arial"/>
              <a:buChar char="•"/>
              <a:defRPr sz="2800"/>
            </a:lvl1pPr>
            <a:lvl2pPr marL="914400" lvl="1" indent="-381000" algn="l">
              <a:lnSpc>
                <a:spcPct val="90000"/>
              </a:lnSpc>
              <a:spcBef>
                <a:spcPts val="560"/>
              </a:spcBef>
              <a:spcAft>
                <a:spcPts val="0"/>
              </a:spcAft>
              <a:buClr>
                <a:srgbClr val="053663"/>
              </a:buClr>
              <a:buSzPts val="2400"/>
              <a:buFont typeface="Arial"/>
              <a:buChar char="–"/>
              <a:defRPr sz="2400"/>
            </a:lvl2pPr>
            <a:lvl3pPr marL="1371600" lvl="2" indent="-355600" algn="l">
              <a:lnSpc>
                <a:spcPct val="90000"/>
              </a:lnSpc>
              <a:spcBef>
                <a:spcPts val="400"/>
              </a:spcBef>
              <a:spcAft>
                <a:spcPts val="0"/>
              </a:spcAft>
              <a:buClr>
                <a:srgbClr val="053663"/>
              </a:buClr>
              <a:buSzPts val="2000"/>
              <a:buFont typeface="Arial"/>
              <a:buChar char="•"/>
              <a:defRPr sz="2000"/>
            </a:lvl3pPr>
            <a:lvl4pPr marL="1828800" lvl="3" indent="-342900" algn="l">
              <a:lnSpc>
                <a:spcPct val="90000"/>
              </a:lnSpc>
              <a:spcBef>
                <a:spcPts val="400"/>
              </a:spcBef>
              <a:spcAft>
                <a:spcPts val="0"/>
              </a:spcAft>
              <a:buClr>
                <a:srgbClr val="053663"/>
              </a:buClr>
              <a:buSzPts val="1800"/>
              <a:buFont typeface="Arial"/>
              <a:buChar char="–"/>
              <a:defRPr sz="1800"/>
            </a:lvl4pPr>
            <a:lvl5pPr marL="2286000" lvl="4" indent="-342900" algn="l">
              <a:lnSpc>
                <a:spcPct val="90000"/>
              </a:lnSpc>
              <a:spcBef>
                <a:spcPts val="360"/>
              </a:spcBef>
              <a:spcAft>
                <a:spcPts val="0"/>
              </a:spcAft>
              <a:buClr>
                <a:srgbClr val="053663"/>
              </a:buClr>
              <a:buSzPts val="1800"/>
              <a:buFont typeface="Arial"/>
              <a:buChar char="»"/>
              <a:defRPr sz="1800"/>
            </a:lvl5pPr>
            <a:lvl6pPr marL="2743200" lvl="5" indent="-342900" algn="l">
              <a:lnSpc>
                <a:spcPct val="90000"/>
              </a:lnSpc>
              <a:spcBef>
                <a:spcPts val="360"/>
              </a:spcBef>
              <a:spcAft>
                <a:spcPts val="0"/>
              </a:spcAft>
              <a:buClr>
                <a:srgbClr val="004D75"/>
              </a:buClr>
              <a:buSzPts val="1800"/>
              <a:buFont typeface="Verdana"/>
              <a:buChar char="»"/>
              <a:defRPr sz="1800"/>
            </a:lvl6pPr>
            <a:lvl7pPr marL="3200400" lvl="6" indent="-342900" algn="l">
              <a:lnSpc>
                <a:spcPct val="90000"/>
              </a:lnSpc>
              <a:spcBef>
                <a:spcPts val="360"/>
              </a:spcBef>
              <a:spcAft>
                <a:spcPts val="0"/>
              </a:spcAft>
              <a:buClr>
                <a:srgbClr val="004D75"/>
              </a:buClr>
              <a:buSzPts val="1800"/>
              <a:buFont typeface="Verdana"/>
              <a:buChar char="»"/>
              <a:defRPr sz="1800"/>
            </a:lvl7pPr>
            <a:lvl8pPr marL="3657600" lvl="7" indent="-342900" algn="l">
              <a:lnSpc>
                <a:spcPct val="90000"/>
              </a:lnSpc>
              <a:spcBef>
                <a:spcPts val="360"/>
              </a:spcBef>
              <a:spcAft>
                <a:spcPts val="0"/>
              </a:spcAft>
              <a:buClr>
                <a:srgbClr val="004D75"/>
              </a:buClr>
              <a:buSzPts val="1800"/>
              <a:buFont typeface="Verdana"/>
              <a:buChar char="»"/>
              <a:defRPr sz="1800"/>
            </a:lvl8pPr>
            <a:lvl9pPr marL="4114800" lvl="8" indent="-342900" algn="l">
              <a:lnSpc>
                <a:spcPct val="90000"/>
              </a:lnSpc>
              <a:spcBef>
                <a:spcPts val="360"/>
              </a:spcBef>
              <a:spcAft>
                <a:spcPts val="360"/>
              </a:spcAft>
              <a:buClr>
                <a:srgbClr val="004D75"/>
              </a:buClr>
              <a:buSzPts val="1800"/>
              <a:buFont typeface="Verdana"/>
              <a:buChar char="»"/>
              <a:defRPr sz="1800"/>
            </a:lvl9pPr>
          </a:lstStyle>
          <a:p>
            <a:endParaRPr/>
          </a:p>
        </p:txBody>
      </p:sp>
      <p:sp>
        <p:nvSpPr>
          <p:cNvPr id="32" name="Google Shape;32;p47"/>
          <p:cNvSpPr txBox="1">
            <a:spLocks noGrp="1"/>
          </p:cNvSpPr>
          <p:nvPr>
            <p:ph type="body" idx="2"/>
          </p:nvPr>
        </p:nvSpPr>
        <p:spPr>
          <a:xfrm>
            <a:off x="6146800" y="1447800"/>
            <a:ext cx="5435600" cy="2160591"/>
          </a:xfrm>
          <a:prstGeom prst="rect">
            <a:avLst/>
          </a:prstGeom>
          <a:noFill/>
          <a:ln>
            <a:noFill/>
          </a:ln>
        </p:spPr>
        <p:txBody>
          <a:bodyPr spcFirstLastPara="1" wrap="square" lIns="91425" tIns="45700" rIns="91425" bIns="45700" anchor="t" anchorCtr="0">
            <a:spAutoFit/>
          </a:bodyPr>
          <a:lstStyle>
            <a:lvl1pPr marL="457200" lvl="0" indent="-406400" algn="l">
              <a:lnSpc>
                <a:spcPct val="110000"/>
              </a:lnSpc>
              <a:spcBef>
                <a:spcPts val="840"/>
              </a:spcBef>
              <a:spcAft>
                <a:spcPts val="0"/>
              </a:spcAft>
              <a:buClr>
                <a:srgbClr val="053663"/>
              </a:buClr>
              <a:buSzPts val="2800"/>
              <a:buFont typeface="Arial"/>
              <a:buChar char="•"/>
              <a:defRPr sz="2800">
                <a:solidFill>
                  <a:srgbClr val="053663"/>
                </a:solidFill>
              </a:defRPr>
            </a:lvl1pPr>
            <a:lvl2pPr marL="914400" lvl="1" indent="-381000" algn="l">
              <a:lnSpc>
                <a:spcPct val="90000"/>
              </a:lnSpc>
              <a:spcBef>
                <a:spcPts val="560"/>
              </a:spcBef>
              <a:spcAft>
                <a:spcPts val="0"/>
              </a:spcAft>
              <a:buClr>
                <a:srgbClr val="053663"/>
              </a:buClr>
              <a:buSzPts val="2400"/>
              <a:buFont typeface="Arial"/>
              <a:buChar char="–"/>
              <a:defRPr sz="2400">
                <a:solidFill>
                  <a:srgbClr val="053663"/>
                </a:solidFill>
              </a:defRPr>
            </a:lvl2pPr>
            <a:lvl3pPr marL="1371600" lvl="2" indent="-355600" algn="l">
              <a:lnSpc>
                <a:spcPct val="90000"/>
              </a:lnSpc>
              <a:spcBef>
                <a:spcPts val="400"/>
              </a:spcBef>
              <a:spcAft>
                <a:spcPts val="0"/>
              </a:spcAft>
              <a:buClr>
                <a:srgbClr val="053663"/>
              </a:buClr>
              <a:buSzPts val="2000"/>
              <a:buFont typeface="Arial"/>
              <a:buChar char="•"/>
              <a:defRPr sz="2000">
                <a:solidFill>
                  <a:srgbClr val="053663"/>
                </a:solidFill>
              </a:defRPr>
            </a:lvl3pPr>
            <a:lvl4pPr marL="1828800" lvl="3" indent="-342900" algn="l">
              <a:lnSpc>
                <a:spcPct val="90000"/>
              </a:lnSpc>
              <a:spcBef>
                <a:spcPts val="400"/>
              </a:spcBef>
              <a:spcAft>
                <a:spcPts val="0"/>
              </a:spcAft>
              <a:buClr>
                <a:srgbClr val="053663"/>
              </a:buClr>
              <a:buSzPts val="1800"/>
              <a:buFont typeface="Arial"/>
              <a:buChar char="–"/>
              <a:defRPr sz="1800">
                <a:solidFill>
                  <a:srgbClr val="053663"/>
                </a:solidFill>
              </a:defRPr>
            </a:lvl4pPr>
            <a:lvl5pPr marL="2286000" lvl="4" indent="-342900" algn="l">
              <a:lnSpc>
                <a:spcPct val="90000"/>
              </a:lnSpc>
              <a:spcBef>
                <a:spcPts val="360"/>
              </a:spcBef>
              <a:spcAft>
                <a:spcPts val="0"/>
              </a:spcAft>
              <a:buClr>
                <a:srgbClr val="053663"/>
              </a:buClr>
              <a:buSzPts val="1800"/>
              <a:buFont typeface="Arial"/>
              <a:buChar char="»"/>
              <a:defRPr sz="1800">
                <a:solidFill>
                  <a:srgbClr val="053663"/>
                </a:solidFill>
              </a:defRPr>
            </a:lvl5pPr>
            <a:lvl6pPr marL="2743200" lvl="5" indent="-342900" algn="l">
              <a:lnSpc>
                <a:spcPct val="90000"/>
              </a:lnSpc>
              <a:spcBef>
                <a:spcPts val="360"/>
              </a:spcBef>
              <a:spcAft>
                <a:spcPts val="0"/>
              </a:spcAft>
              <a:buClr>
                <a:srgbClr val="004D75"/>
              </a:buClr>
              <a:buSzPts val="1800"/>
              <a:buFont typeface="Verdana"/>
              <a:buChar char="»"/>
              <a:defRPr sz="1800"/>
            </a:lvl6pPr>
            <a:lvl7pPr marL="3200400" lvl="6" indent="-342900" algn="l">
              <a:lnSpc>
                <a:spcPct val="90000"/>
              </a:lnSpc>
              <a:spcBef>
                <a:spcPts val="360"/>
              </a:spcBef>
              <a:spcAft>
                <a:spcPts val="0"/>
              </a:spcAft>
              <a:buClr>
                <a:srgbClr val="004D75"/>
              </a:buClr>
              <a:buSzPts val="1800"/>
              <a:buFont typeface="Verdana"/>
              <a:buChar char="»"/>
              <a:defRPr sz="1800"/>
            </a:lvl7pPr>
            <a:lvl8pPr marL="3657600" lvl="7" indent="-342900" algn="l">
              <a:lnSpc>
                <a:spcPct val="90000"/>
              </a:lnSpc>
              <a:spcBef>
                <a:spcPts val="360"/>
              </a:spcBef>
              <a:spcAft>
                <a:spcPts val="0"/>
              </a:spcAft>
              <a:buClr>
                <a:srgbClr val="004D75"/>
              </a:buClr>
              <a:buSzPts val="1800"/>
              <a:buFont typeface="Verdana"/>
              <a:buChar char="»"/>
              <a:defRPr sz="1800"/>
            </a:lvl8pPr>
            <a:lvl9pPr marL="4114800" lvl="8" indent="-342900" algn="l">
              <a:lnSpc>
                <a:spcPct val="90000"/>
              </a:lnSpc>
              <a:spcBef>
                <a:spcPts val="360"/>
              </a:spcBef>
              <a:spcAft>
                <a:spcPts val="360"/>
              </a:spcAft>
              <a:buClr>
                <a:srgbClr val="004D75"/>
              </a:buClr>
              <a:buSzPts val="1800"/>
              <a:buFont typeface="Verdana"/>
              <a:buChar char="»"/>
              <a:defRPr sz="1800"/>
            </a:lvl9pPr>
          </a:lstStyle>
          <a:p>
            <a:endParaRPr/>
          </a:p>
        </p:txBody>
      </p:sp>
    </p:spTree>
    <p:extLst>
      <p:ext uri="{BB962C8B-B14F-4D97-AF65-F5344CB8AC3E}">
        <p14:creationId xmlns:p14="http://schemas.microsoft.com/office/powerpoint/2010/main" val="215816981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33"/>
        <p:cNvGrpSpPr/>
        <p:nvPr/>
      </p:nvGrpSpPr>
      <p:grpSpPr>
        <a:xfrm>
          <a:off x="0" y="0"/>
          <a:ext cx="0" cy="0"/>
          <a:chOff x="0" y="0"/>
          <a:chExt cx="0" cy="0"/>
        </a:xfrm>
      </p:grpSpPr>
      <p:sp>
        <p:nvSpPr>
          <p:cNvPr id="34" name="Google Shape;34;p48"/>
          <p:cNvSpPr txBox="1">
            <a:spLocks noGrp="1"/>
          </p:cNvSpPr>
          <p:nvPr>
            <p:ph type="body" idx="1"/>
          </p:nvPr>
        </p:nvSpPr>
        <p:spPr>
          <a:xfrm>
            <a:off x="609600" y="1696603"/>
            <a:ext cx="5386917" cy="478272"/>
          </a:xfrm>
          <a:prstGeom prst="rect">
            <a:avLst/>
          </a:prstGeom>
          <a:noFill/>
          <a:ln>
            <a:noFill/>
          </a:ln>
        </p:spPr>
        <p:txBody>
          <a:bodyPr spcFirstLastPara="1" wrap="square" lIns="91425" tIns="45700" rIns="91425" bIns="45700" anchor="b" anchorCtr="0">
            <a:spAutoFit/>
          </a:bodyPr>
          <a:lstStyle>
            <a:lvl1pPr marL="457200" lvl="0" indent="-228600" algn="l">
              <a:lnSpc>
                <a:spcPct val="110000"/>
              </a:lnSpc>
              <a:spcBef>
                <a:spcPts val="720"/>
              </a:spcBef>
              <a:spcAft>
                <a:spcPts val="0"/>
              </a:spcAft>
              <a:buClr>
                <a:srgbClr val="053663"/>
              </a:buClr>
              <a:buSzPts val="2400"/>
              <a:buFont typeface="Arial"/>
              <a:buNone/>
              <a:defRPr sz="2400" b="1"/>
            </a:lvl1pPr>
            <a:lvl2pPr marL="914400" lvl="1" indent="-228600" algn="l">
              <a:lnSpc>
                <a:spcPct val="90000"/>
              </a:lnSpc>
              <a:spcBef>
                <a:spcPts val="480"/>
              </a:spcBef>
              <a:spcAft>
                <a:spcPts val="0"/>
              </a:spcAft>
              <a:buClr>
                <a:srgbClr val="053663"/>
              </a:buClr>
              <a:buSzPts val="2000"/>
              <a:buFont typeface="Arial"/>
              <a:buNone/>
              <a:defRPr sz="2000" b="1"/>
            </a:lvl2pPr>
            <a:lvl3pPr marL="1371600" lvl="2" indent="-228600" algn="l">
              <a:lnSpc>
                <a:spcPct val="90000"/>
              </a:lnSpc>
              <a:spcBef>
                <a:spcPts val="360"/>
              </a:spcBef>
              <a:spcAft>
                <a:spcPts val="0"/>
              </a:spcAft>
              <a:buClr>
                <a:srgbClr val="053663"/>
              </a:buClr>
              <a:buSzPts val="1800"/>
              <a:buFont typeface="Arial"/>
              <a:buNone/>
              <a:defRPr sz="1800" b="1"/>
            </a:lvl3pPr>
            <a:lvl4pPr marL="1828800" lvl="3" indent="-228600" algn="l">
              <a:lnSpc>
                <a:spcPct val="90000"/>
              </a:lnSpc>
              <a:spcBef>
                <a:spcPts val="360"/>
              </a:spcBef>
              <a:spcAft>
                <a:spcPts val="0"/>
              </a:spcAft>
              <a:buClr>
                <a:srgbClr val="053663"/>
              </a:buClr>
              <a:buSzPts val="1600"/>
              <a:buFont typeface="Arial"/>
              <a:buNone/>
              <a:defRPr sz="1600" b="1"/>
            </a:lvl4pPr>
            <a:lvl5pPr marL="2286000" lvl="4" indent="-228600" algn="l">
              <a:lnSpc>
                <a:spcPct val="90000"/>
              </a:lnSpc>
              <a:spcBef>
                <a:spcPts val="320"/>
              </a:spcBef>
              <a:spcAft>
                <a:spcPts val="0"/>
              </a:spcAft>
              <a:buClr>
                <a:srgbClr val="053663"/>
              </a:buClr>
              <a:buSzPts val="1600"/>
              <a:buFont typeface="Arial"/>
              <a:buNone/>
              <a:defRPr sz="1600" b="1"/>
            </a:lvl5pPr>
            <a:lvl6pPr marL="2743200" lvl="5" indent="-228600" algn="l">
              <a:lnSpc>
                <a:spcPct val="90000"/>
              </a:lnSpc>
              <a:spcBef>
                <a:spcPts val="320"/>
              </a:spcBef>
              <a:spcAft>
                <a:spcPts val="0"/>
              </a:spcAft>
              <a:buClr>
                <a:srgbClr val="004D75"/>
              </a:buClr>
              <a:buSzPts val="1600"/>
              <a:buFont typeface="Verdana"/>
              <a:buNone/>
              <a:defRPr sz="1600" b="1"/>
            </a:lvl6pPr>
            <a:lvl7pPr marL="3200400" lvl="6" indent="-228600" algn="l">
              <a:lnSpc>
                <a:spcPct val="90000"/>
              </a:lnSpc>
              <a:spcBef>
                <a:spcPts val="320"/>
              </a:spcBef>
              <a:spcAft>
                <a:spcPts val="0"/>
              </a:spcAft>
              <a:buClr>
                <a:srgbClr val="004D75"/>
              </a:buClr>
              <a:buSzPts val="1600"/>
              <a:buFont typeface="Verdana"/>
              <a:buNone/>
              <a:defRPr sz="1600" b="1"/>
            </a:lvl7pPr>
            <a:lvl8pPr marL="3657600" lvl="7" indent="-228600" algn="l">
              <a:lnSpc>
                <a:spcPct val="90000"/>
              </a:lnSpc>
              <a:spcBef>
                <a:spcPts val="320"/>
              </a:spcBef>
              <a:spcAft>
                <a:spcPts val="0"/>
              </a:spcAft>
              <a:buClr>
                <a:srgbClr val="004D75"/>
              </a:buClr>
              <a:buSzPts val="1600"/>
              <a:buFont typeface="Verdana"/>
              <a:buNone/>
              <a:defRPr sz="1600" b="1"/>
            </a:lvl8pPr>
            <a:lvl9pPr marL="4114800" lvl="8" indent="-228600" algn="l">
              <a:lnSpc>
                <a:spcPct val="90000"/>
              </a:lnSpc>
              <a:spcBef>
                <a:spcPts val="320"/>
              </a:spcBef>
              <a:spcAft>
                <a:spcPts val="320"/>
              </a:spcAft>
              <a:buClr>
                <a:srgbClr val="004D75"/>
              </a:buClr>
              <a:buSzPts val="1600"/>
              <a:buFont typeface="Verdana"/>
              <a:buNone/>
              <a:defRPr sz="1600" b="1"/>
            </a:lvl9pPr>
          </a:lstStyle>
          <a:p>
            <a:endParaRPr/>
          </a:p>
        </p:txBody>
      </p:sp>
      <p:sp>
        <p:nvSpPr>
          <p:cNvPr id="35" name="Google Shape;35;p48"/>
          <p:cNvSpPr txBox="1">
            <a:spLocks noGrp="1"/>
          </p:cNvSpPr>
          <p:nvPr>
            <p:ph type="body" idx="2"/>
          </p:nvPr>
        </p:nvSpPr>
        <p:spPr>
          <a:xfrm>
            <a:off x="609600" y="2174875"/>
            <a:ext cx="5386917" cy="1892826"/>
          </a:xfrm>
          <a:prstGeom prst="rect">
            <a:avLst/>
          </a:prstGeom>
          <a:noFill/>
          <a:ln>
            <a:noFill/>
          </a:ln>
        </p:spPr>
        <p:txBody>
          <a:bodyPr spcFirstLastPara="1" wrap="square" lIns="91425" tIns="45700" rIns="91425" bIns="45700" anchor="t" anchorCtr="0">
            <a:spAutoFit/>
          </a:bodyPr>
          <a:lstStyle>
            <a:lvl1pPr marL="457200" lvl="0" indent="-381000" algn="l">
              <a:lnSpc>
                <a:spcPct val="110000"/>
              </a:lnSpc>
              <a:spcBef>
                <a:spcPts val="720"/>
              </a:spcBef>
              <a:spcAft>
                <a:spcPts val="0"/>
              </a:spcAft>
              <a:buClr>
                <a:srgbClr val="053663"/>
              </a:buClr>
              <a:buSzPts val="2400"/>
              <a:buFont typeface="Arial"/>
              <a:buChar char="•"/>
              <a:defRPr sz="2400"/>
            </a:lvl1pPr>
            <a:lvl2pPr marL="914400" lvl="1" indent="-355600" algn="l">
              <a:lnSpc>
                <a:spcPct val="90000"/>
              </a:lnSpc>
              <a:spcBef>
                <a:spcPts val="480"/>
              </a:spcBef>
              <a:spcAft>
                <a:spcPts val="0"/>
              </a:spcAft>
              <a:buClr>
                <a:srgbClr val="053663"/>
              </a:buClr>
              <a:buSzPts val="2000"/>
              <a:buFont typeface="Arial"/>
              <a:buChar char="–"/>
              <a:defRPr sz="2000"/>
            </a:lvl2pPr>
            <a:lvl3pPr marL="1371600" lvl="2" indent="-342900" algn="l">
              <a:lnSpc>
                <a:spcPct val="90000"/>
              </a:lnSpc>
              <a:spcBef>
                <a:spcPts val="360"/>
              </a:spcBef>
              <a:spcAft>
                <a:spcPts val="0"/>
              </a:spcAft>
              <a:buClr>
                <a:srgbClr val="053663"/>
              </a:buClr>
              <a:buSzPts val="1800"/>
              <a:buFont typeface="Arial"/>
              <a:buChar char="•"/>
              <a:defRPr sz="1800"/>
            </a:lvl3pPr>
            <a:lvl4pPr marL="1828800" lvl="3" indent="-330200" algn="l">
              <a:lnSpc>
                <a:spcPct val="90000"/>
              </a:lnSpc>
              <a:spcBef>
                <a:spcPts val="360"/>
              </a:spcBef>
              <a:spcAft>
                <a:spcPts val="0"/>
              </a:spcAft>
              <a:buClr>
                <a:srgbClr val="053663"/>
              </a:buClr>
              <a:buSzPts val="1600"/>
              <a:buFont typeface="Arial"/>
              <a:buChar char="–"/>
              <a:defRPr sz="1600"/>
            </a:lvl4pPr>
            <a:lvl5pPr marL="2286000" lvl="4" indent="-330200" algn="l">
              <a:lnSpc>
                <a:spcPct val="90000"/>
              </a:lnSpc>
              <a:spcBef>
                <a:spcPts val="320"/>
              </a:spcBef>
              <a:spcAft>
                <a:spcPts val="0"/>
              </a:spcAft>
              <a:buClr>
                <a:srgbClr val="053663"/>
              </a:buClr>
              <a:buSzPts val="1600"/>
              <a:buFont typeface="Arial"/>
              <a:buChar char="»"/>
              <a:defRPr sz="1600"/>
            </a:lvl5pPr>
            <a:lvl6pPr marL="2743200" lvl="5" indent="-330200" algn="l">
              <a:lnSpc>
                <a:spcPct val="90000"/>
              </a:lnSpc>
              <a:spcBef>
                <a:spcPts val="320"/>
              </a:spcBef>
              <a:spcAft>
                <a:spcPts val="0"/>
              </a:spcAft>
              <a:buClr>
                <a:srgbClr val="004D75"/>
              </a:buClr>
              <a:buSzPts val="1600"/>
              <a:buFont typeface="Verdana"/>
              <a:buChar char="»"/>
              <a:defRPr sz="1600"/>
            </a:lvl6pPr>
            <a:lvl7pPr marL="3200400" lvl="6" indent="-330200" algn="l">
              <a:lnSpc>
                <a:spcPct val="90000"/>
              </a:lnSpc>
              <a:spcBef>
                <a:spcPts val="320"/>
              </a:spcBef>
              <a:spcAft>
                <a:spcPts val="0"/>
              </a:spcAft>
              <a:buClr>
                <a:srgbClr val="004D75"/>
              </a:buClr>
              <a:buSzPts val="1600"/>
              <a:buFont typeface="Verdana"/>
              <a:buChar char="»"/>
              <a:defRPr sz="1600"/>
            </a:lvl7pPr>
            <a:lvl8pPr marL="3657600" lvl="7" indent="-330200" algn="l">
              <a:lnSpc>
                <a:spcPct val="90000"/>
              </a:lnSpc>
              <a:spcBef>
                <a:spcPts val="320"/>
              </a:spcBef>
              <a:spcAft>
                <a:spcPts val="0"/>
              </a:spcAft>
              <a:buClr>
                <a:srgbClr val="004D75"/>
              </a:buClr>
              <a:buSzPts val="1600"/>
              <a:buFont typeface="Verdana"/>
              <a:buChar char="»"/>
              <a:defRPr sz="1600"/>
            </a:lvl8pPr>
            <a:lvl9pPr marL="4114800" lvl="8" indent="-330200" algn="l">
              <a:lnSpc>
                <a:spcPct val="90000"/>
              </a:lnSpc>
              <a:spcBef>
                <a:spcPts val="320"/>
              </a:spcBef>
              <a:spcAft>
                <a:spcPts val="320"/>
              </a:spcAft>
              <a:buClr>
                <a:srgbClr val="004D75"/>
              </a:buClr>
              <a:buSzPts val="1600"/>
              <a:buFont typeface="Verdana"/>
              <a:buChar char="»"/>
              <a:defRPr sz="1600"/>
            </a:lvl9pPr>
          </a:lstStyle>
          <a:p>
            <a:endParaRPr/>
          </a:p>
        </p:txBody>
      </p:sp>
      <p:sp>
        <p:nvSpPr>
          <p:cNvPr id="36" name="Google Shape;36;p48"/>
          <p:cNvSpPr txBox="1">
            <a:spLocks noGrp="1"/>
          </p:cNvSpPr>
          <p:nvPr>
            <p:ph type="body" idx="3"/>
          </p:nvPr>
        </p:nvSpPr>
        <p:spPr>
          <a:xfrm>
            <a:off x="6193368" y="1696603"/>
            <a:ext cx="5389033" cy="478272"/>
          </a:xfrm>
          <a:prstGeom prst="rect">
            <a:avLst/>
          </a:prstGeom>
          <a:noFill/>
          <a:ln>
            <a:noFill/>
          </a:ln>
        </p:spPr>
        <p:txBody>
          <a:bodyPr spcFirstLastPara="1" wrap="square" lIns="91425" tIns="45700" rIns="91425" bIns="45700" anchor="b" anchorCtr="0">
            <a:spAutoFit/>
          </a:bodyPr>
          <a:lstStyle>
            <a:lvl1pPr marL="457200" lvl="0" indent="-228600" algn="l">
              <a:lnSpc>
                <a:spcPct val="110000"/>
              </a:lnSpc>
              <a:spcBef>
                <a:spcPts val="720"/>
              </a:spcBef>
              <a:spcAft>
                <a:spcPts val="0"/>
              </a:spcAft>
              <a:buClr>
                <a:srgbClr val="053663"/>
              </a:buClr>
              <a:buSzPts val="2400"/>
              <a:buFont typeface="Arial"/>
              <a:buNone/>
              <a:defRPr sz="2400" b="1"/>
            </a:lvl1pPr>
            <a:lvl2pPr marL="914400" lvl="1" indent="-228600" algn="l">
              <a:lnSpc>
                <a:spcPct val="90000"/>
              </a:lnSpc>
              <a:spcBef>
                <a:spcPts val="480"/>
              </a:spcBef>
              <a:spcAft>
                <a:spcPts val="0"/>
              </a:spcAft>
              <a:buClr>
                <a:srgbClr val="053663"/>
              </a:buClr>
              <a:buSzPts val="2000"/>
              <a:buFont typeface="Arial"/>
              <a:buNone/>
              <a:defRPr sz="2000" b="1"/>
            </a:lvl2pPr>
            <a:lvl3pPr marL="1371600" lvl="2" indent="-228600" algn="l">
              <a:lnSpc>
                <a:spcPct val="90000"/>
              </a:lnSpc>
              <a:spcBef>
                <a:spcPts val="360"/>
              </a:spcBef>
              <a:spcAft>
                <a:spcPts val="0"/>
              </a:spcAft>
              <a:buClr>
                <a:srgbClr val="053663"/>
              </a:buClr>
              <a:buSzPts val="1800"/>
              <a:buFont typeface="Arial"/>
              <a:buNone/>
              <a:defRPr sz="1800" b="1"/>
            </a:lvl3pPr>
            <a:lvl4pPr marL="1828800" lvl="3" indent="-228600" algn="l">
              <a:lnSpc>
                <a:spcPct val="90000"/>
              </a:lnSpc>
              <a:spcBef>
                <a:spcPts val="360"/>
              </a:spcBef>
              <a:spcAft>
                <a:spcPts val="0"/>
              </a:spcAft>
              <a:buClr>
                <a:srgbClr val="053663"/>
              </a:buClr>
              <a:buSzPts val="1600"/>
              <a:buFont typeface="Arial"/>
              <a:buNone/>
              <a:defRPr sz="1600" b="1"/>
            </a:lvl4pPr>
            <a:lvl5pPr marL="2286000" lvl="4" indent="-228600" algn="l">
              <a:lnSpc>
                <a:spcPct val="90000"/>
              </a:lnSpc>
              <a:spcBef>
                <a:spcPts val="320"/>
              </a:spcBef>
              <a:spcAft>
                <a:spcPts val="0"/>
              </a:spcAft>
              <a:buClr>
                <a:srgbClr val="053663"/>
              </a:buClr>
              <a:buSzPts val="1600"/>
              <a:buFont typeface="Arial"/>
              <a:buNone/>
              <a:defRPr sz="1600" b="1"/>
            </a:lvl5pPr>
            <a:lvl6pPr marL="2743200" lvl="5" indent="-228600" algn="l">
              <a:lnSpc>
                <a:spcPct val="90000"/>
              </a:lnSpc>
              <a:spcBef>
                <a:spcPts val="320"/>
              </a:spcBef>
              <a:spcAft>
                <a:spcPts val="0"/>
              </a:spcAft>
              <a:buClr>
                <a:srgbClr val="004D75"/>
              </a:buClr>
              <a:buSzPts val="1600"/>
              <a:buFont typeface="Verdana"/>
              <a:buNone/>
              <a:defRPr sz="1600" b="1"/>
            </a:lvl6pPr>
            <a:lvl7pPr marL="3200400" lvl="6" indent="-228600" algn="l">
              <a:lnSpc>
                <a:spcPct val="90000"/>
              </a:lnSpc>
              <a:spcBef>
                <a:spcPts val="320"/>
              </a:spcBef>
              <a:spcAft>
                <a:spcPts val="0"/>
              </a:spcAft>
              <a:buClr>
                <a:srgbClr val="004D75"/>
              </a:buClr>
              <a:buSzPts val="1600"/>
              <a:buFont typeface="Verdana"/>
              <a:buNone/>
              <a:defRPr sz="1600" b="1"/>
            </a:lvl7pPr>
            <a:lvl8pPr marL="3657600" lvl="7" indent="-228600" algn="l">
              <a:lnSpc>
                <a:spcPct val="90000"/>
              </a:lnSpc>
              <a:spcBef>
                <a:spcPts val="320"/>
              </a:spcBef>
              <a:spcAft>
                <a:spcPts val="0"/>
              </a:spcAft>
              <a:buClr>
                <a:srgbClr val="004D75"/>
              </a:buClr>
              <a:buSzPts val="1600"/>
              <a:buFont typeface="Verdana"/>
              <a:buNone/>
              <a:defRPr sz="1600" b="1"/>
            </a:lvl8pPr>
            <a:lvl9pPr marL="4114800" lvl="8" indent="-228600" algn="l">
              <a:lnSpc>
                <a:spcPct val="90000"/>
              </a:lnSpc>
              <a:spcBef>
                <a:spcPts val="320"/>
              </a:spcBef>
              <a:spcAft>
                <a:spcPts val="320"/>
              </a:spcAft>
              <a:buClr>
                <a:srgbClr val="004D75"/>
              </a:buClr>
              <a:buSzPts val="1600"/>
              <a:buFont typeface="Verdana"/>
              <a:buNone/>
              <a:defRPr sz="1600" b="1"/>
            </a:lvl9pPr>
          </a:lstStyle>
          <a:p>
            <a:endParaRPr/>
          </a:p>
        </p:txBody>
      </p:sp>
      <p:sp>
        <p:nvSpPr>
          <p:cNvPr id="37" name="Google Shape;37;p48"/>
          <p:cNvSpPr txBox="1">
            <a:spLocks noGrp="1"/>
          </p:cNvSpPr>
          <p:nvPr>
            <p:ph type="body" idx="4"/>
          </p:nvPr>
        </p:nvSpPr>
        <p:spPr>
          <a:xfrm>
            <a:off x="6193368" y="2174875"/>
            <a:ext cx="5389033" cy="1892826"/>
          </a:xfrm>
          <a:prstGeom prst="rect">
            <a:avLst/>
          </a:prstGeom>
          <a:noFill/>
          <a:ln>
            <a:noFill/>
          </a:ln>
        </p:spPr>
        <p:txBody>
          <a:bodyPr spcFirstLastPara="1" wrap="square" lIns="91425" tIns="45700" rIns="91425" bIns="45700" anchor="t" anchorCtr="0">
            <a:spAutoFit/>
          </a:bodyPr>
          <a:lstStyle>
            <a:lvl1pPr marL="457200" lvl="0" indent="-381000" algn="l">
              <a:lnSpc>
                <a:spcPct val="110000"/>
              </a:lnSpc>
              <a:spcBef>
                <a:spcPts val="720"/>
              </a:spcBef>
              <a:spcAft>
                <a:spcPts val="0"/>
              </a:spcAft>
              <a:buClr>
                <a:srgbClr val="053663"/>
              </a:buClr>
              <a:buSzPts val="2400"/>
              <a:buFont typeface="Arial"/>
              <a:buChar char="•"/>
              <a:defRPr sz="2400"/>
            </a:lvl1pPr>
            <a:lvl2pPr marL="914400" lvl="1" indent="-355600" algn="l">
              <a:lnSpc>
                <a:spcPct val="90000"/>
              </a:lnSpc>
              <a:spcBef>
                <a:spcPts val="480"/>
              </a:spcBef>
              <a:spcAft>
                <a:spcPts val="0"/>
              </a:spcAft>
              <a:buClr>
                <a:srgbClr val="053663"/>
              </a:buClr>
              <a:buSzPts val="2000"/>
              <a:buFont typeface="Arial"/>
              <a:buChar char="–"/>
              <a:defRPr sz="2000"/>
            </a:lvl2pPr>
            <a:lvl3pPr marL="1371600" lvl="2" indent="-342900" algn="l">
              <a:lnSpc>
                <a:spcPct val="90000"/>
              </a:lnSpc>
              <a:spcBef>
                <a:spcPts val="360"/>
              </a:spcBef>
              <a:spcAft>
                <a:spcPts val="0"/>
              </a:spcAft>
              <a:buClr>
                <a:srgbClr val="053663"/>
              </a:buClr>
              <a:buSzPts val="1800"/>
              <a:buFont typeface="Arial"/>
              <a:buChar char="•"/>
              <a:defRPr sz="1800"/>
            </a:lvl3pPr>
            <a:lvl4pPr marL="1828800" lvl="3" indent="-330200" algn="l">
              <a:lnSpc>
                <a:spcPct val="90000"/>
              </a:lnSpc>
              <a:spcBef>
                <a:spcPts val="360"/>
              </a:spcBef>
              <a:spcAft>
                <a:spcPts val="0"/>
              </a:spcAft>
              <a:buClr>
                <a:srgbClr val="053663"/>
              </a:buClr>
              <a:buSzPts val="1600"/>
              <a:buFont typeface="Arial"/>
              <a:buChar char="–"/>
              <a:defRPr sz="1600"/>
            </a:lvl4pPr>
            <a:lvl5pPr marL="2286000" lvl="4" indent="-330200" algn="l">
              <a:lnSpc>
                <a:spcPct val="90000"/>
              </a:lnSpc>
              <a:spcBef>
                <a:spcPts val="320"/>
              </a:spcBef>
              <a:spcAft>
                <a:spcPts val="0"/>
              </a:spcAft>
              <a:buClr>
                <a:srgbClr val="053663"/>
              </a:buClr>
              <a:buSzPts val="1600"/>
              <a:buFont typeface="Arial"/>
              <a:buChar char="»"/>
              <a:defRPr sz="1600"/>
            </a:lvl5pPr>
            <a:lvl6pPr marL="2743200" lvl="5" indent="-330200" algn="l">
              <a:lnSpc>
                <a:spcPct val="90000"/>
              </a:lnSpc>
              <a:spcBef>
                <a:spcPts val="320"/>
              </a:spcBef>
              <a:spcAft>
                <a:spcPts val="0"/>
              </a:spcAft>
              <a:buClr>
                <a:srgbClr val="004D75"/>
              </a:buClr>
              <a:buSzPts val="1600"/>
              <a:buFont typeface="Verdana"/>
              <a:buChar char="»"/>
              <a:defRPr sz="1600"/>
            </a:lvl6pPr>
            <a:lvl7pPr marL="3200400" lvl="6" indent="-330200" algn="l">
              <a:lnSpc>
                <a:spcPct val="90000"/>
              </a:lnSpc>
              <a:spcBef>
                <a:spcPts val="320"/>
              </a:spcBef>
              <a:spcAft>
                <a:spcPts val="0"/>
              </a:spcAft>
              <a:buClr>
                <a:srgbClr val="004D75"/>
              </a:buClr>
              <a:buSzPts val="1600"/>
              <a:buFont typeface="Verdana"/>
              <a:buChar char="»"/>
              <a:defRPr sz="1600"/>
            </a:lvl7pPr>
            <a:lvl8pPr marL="3657600" lvl="7" indent="-330200" algn="l">
              <a:lnSpc>
                <a:spcPct val="90000"/>
              </a:lnSpc>
              <a:spcBef>
                <a:spcPts val="320"/>
              </a:spcBef>
              <a:spcAft>
                <a:spcPts val="0"/>
              </a:spcAft>
              <a:buClr>
                <a:srgbClr val="004D75"/>
              </a:buClr>
              <a:buSzPts val="1600"/>
              <a:buFont typeface="Verdana"/>
              <a:buChar char="»"/>
              <a:defRPr sz="1600"/>
            </a:lvl8pPr>
            <a:lvl9pPr marL="4114800" lvl="8" indent="-330200" algn="l">
              <a:lnSpc>
                <a:spcPct val="90000"/>
              </a:lnSpc>
              <a:spcBef>
                <a:spcPts val="320"/>
              </a:spcBef>
              <a:spcAft>
                <a:spcPts val="320"/>
              </a:spcAft>
              <a:buClr>
                <a:srgbClr val="004D75"/>
              </a:buClr>
              <a:buSzPts val="1600"/>
              <a:buFont typeface="Verdana"/>
              <a:buChar char="»"/>
              <a:defRPr sz="1600"/>
            </a:lvl9pPr>
          </a:lstStyle>
          <a:p>
            <a:endParaRPr/>
          </a:p>
        </p:txBody>
      </p:sp>
    </p:spTree>
    <p:extLst>
      <p:ext uri="{BB962C8B-B14F-4D97-AF65-F5344CB8AC3E}">
        <p14:creationId xmlns:p14="http://schemas.microsoft.com/office/powerpoint/2010/main" val="84740573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8"/>
        <p:cNvGrpSpPr/>
        <p:nvPr/>
      </p:nvGrpSpPr>
      <p:grpSpPr>
        <a:xfrm>
          <a:off x="0" y="0"/>
          <a:ext cx="0" cy="0"/>
          <a:chOff x="0" y="0"/>
          <a:chExt cx="0" cy="0"/>
        </a:xfrm>
      </p:grpSpPr>
    </p:spTree>
    <p:extLst>
      <p:ext uri="{BB962C8B-B14F-4D97-AF65-F5344CB8AC3E}">
        <p14:creationId xmlns:p14="http://schemas.microsoft.com/office/powerpoint/2010/main" val="221742826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extLst>
      <p:ext uri="{BB962C8B-B14F-4D97-AF65-F5344CB8AC3E}">
        <p14:creationId xmlns:p14="http://schemas.microsoft.com/office/powerpoint/2010/main" val="42662827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0"/>
        <p:cNvGrpSpPr/>
        <p:nvPr/>
      </p:nvGrpSpPr>
      <p:grpSpPr>
        <a:xfrm>
          <a:off x="0" y="0"/>
          <a:ext cx="0" cy="0"/>
          <a:chOff x="0" y="0"/>
          <a:chExt cx="0" cy="0"/>
        </a:xfrm>
      </p:grpSpPr>
      <p:sp>
        <p:nvSpPr>
          <p:cNvPr id="41" name="Google Shape;41;p51"/>
          <p:cNvSpPr txBox="1">
            <a:spLocks noGrp="1"/>
          </p:cNvSpPr>
          <p:nvPr>
            <p:ph type="title"/>
          </p:nvPr>
        </p:nvSpPr>
        <p:spPr>
          <a:xfrm>
            <a:off x="609599" y="1114823"/>
            <a:ext cx="4011084" cy="116205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9pPr>
          </a:lstStyle>
          <a:p>
            <a:endParaRPr/>
          </a:p>
        </p:txBody>
      </p:sp>
      <p:sp>
        <p:nvSpPr>
          <p:cNvPr id="42" name="Google Shape;42;p51"/>
          <p:cNvSpPr txBox="1">
            <a:spLocks noGrp="1"/>
          </p:cNvSpPr>
          <p:nvPr>
            <p:ph type="body" idx="1"/>
          </p:nvPr>
        </p:nvSpPr>
        <p:spPr>
          <a:xfrm>
            <a:off x="4766733" y="1114823"/>
            <a:ext cx="6815667" cy="2468368"/>
          </a:xfrm>
          <a:prstGeom prst="rect">
            <a:avLst/>
          </a:prstGeom>
          <a:noFill/>
          <a:ln>
            <a:noFill/>
          </a:ln>
        </p:spPr>
        <p:txBody>
          <a:bodyPr spcFirstLastPara="1" wrap="square" lIns="91425" tIns="45700" rIns="91425" bIns="45700" anchor="t" anchorCtr="0">
            <a:spAutoFit/>
          </a:bodyPr>
          <a:lstStyle>
            <a:lvl1pPr marL="457200" lvl="0" indent="-431800" algn="l">
              <a:lnSpc>
                <a:spcPct val="110000"/>
              </a:lnSpc>
              <a:spcBef>
                <a:spcPts val="960"/>
              </a:spcBef>
              <a:spcAft>
                <a:spcPts val="0"/>
              </a:spcAft>
              <a:buClr>
                <a:srgbClr val="053663"/>
              </a:buClr>
              <a:buSzPts val="3200"/>
              <a:buFont typeface="Arial"/>
              <a:buChar char="•"/>
              <a:defRPr sz="3200"/>
            </a:lvl1pPr>
            <a:lvl2pPr marL="914400" lvl="1" indent="-406400" algn="l">
              <a:lnSpc>
                <a:spcPct val="90000"/>
              </a:lnSpc>
              <a:spcBef>
                <a:spcPts val="640"/>
              </a:spcBef>
              <a:spcAft>
                <a:spcPts val="0"/>
              </a:spcAft>
              <a:buClr>
                <a:srgbClr val="053663"/>
              </a:buClr>
              <a:buSzPts val="2800"/>
              <a:buFont typeface="Arial"/>
              <a:buChar char="–"/>
              <a:defRPr sz="2800"/>
            </a:lvl2pPr>
            <a:lvl3pPr marL="1371600" lvl="2" indent="-381000" algn="l">
              <a:lnSpc>
                <a:spcPct val="90000"/>
              </a:lnSpc>
              <a:spcBef>
                <a:spcPts val="480"/>
              </a:spcBef>
              <a:spcAft>
                <a:spcPts val="0"/>
              </a:spcAft>
              <a:buClr>
                <a:srgbClr val="053663"/>
              </a:buClr>
              <a:buSzPts val="2400"/>
              <a:buFont typeface="Arial"/>
              <a:buChar char="•"/>
              <a:defRPr sz="2400"/>
            </a:lvl3pPr>
            <a:lvl4pPr marL="1828800" lvl="3" indent="-355600" algn="l">
              <a:lnSpc>
                <a:spcPct val="90000"/>
              </a:lnSpc>
              <a:spcBef>
                <a:spcPts val="480"/>
              </a:spcBef>
              <a:spcAft>
                <a:spcPts val="0"/>
              </a:spcAft>
              <a:buClr>
                <a:srgbClr val="053663"/>
              </a:buClr>
              <a:buSzPts val="2000"/>
              <a:buFont typeface="Arial"/>
              <a:buChar char="–"/>
              <a:defRPr sz="2000"/>
            </a:lvl4pPr>
            <a:lvl5pPr marL="2286000" lvl="4" indent="-355600" algn="l">
              <a:lnSpc>
                <a:spcPct val="90000"/>
              </a:lnSpc>
              <a:spcBef>
                <a:spcPts val="400"/>
              </a:spcBef>
              <a:spcAft>
                <a:spcPts val="0"/>
              </a:spcAft>
              <a:buClr>
                <a:srgbClr val="053663"/>
              </a:buClr>
              <a:buSzPts val="2000"/>
              <a:buFont typeface="Arial"/>
              <a:buChar char="»"/>
              <a:defRPr sz="2000"/>
            </a:lvl5pPr>
            <a:lvl6pPr marL="2743200" lvl="5" indent="-355600" algn="l">
              <a:lnSpc>
                <a:spcPct val="90000"/>
              </a:lnSpc>
              <a:spcBef>
                <a:spcPts val="400"/>
              </a:spcBef>
              <a:spcAft>
                <a:spcPts val="0"/>
              </a:spcAft>
              <a:buClr>
                <a:srgbClr val="004D75"/>
              </a:buClr>
              <a:buSzPts val="2000"/>
              <a:buFont typeface="Verdana"/>
              <a:buChar char="»"/>
              <a:defRPr sz="2000"/>
            </a:lvl6pPr>
            <a:lvl7pPr marL="3200400" lvl="6" indent="-355600" algn="l">
              <a:lnSpc>
                <a:spcPct val="90000"/>
              </a:lnSpc>
              <a:spcBef>
                <a:spcPts val="400"/>
              </a:spcBef>
              <a:spcAft>
                <a:spcPts val="0"/>
              </a:spcAft>
              <a:buClr>
                <a:srgbClr val="004D75"/>
              </a:buClr>
              <a:buSzPts val="2000"/>
              <a:buFont typeface="Verdana"/>
              <a:buChar char="»"/>
              <a:defRPr sz="2000"/>
            </a:lvl7pPr>
            <a:lvl8pPr marL="3657600" lvl="7" indent="-355600" algn="l">
              <a:lnSpc>
                <a:spcPct val="90000"/>
              </a:lnSpc>
              <a:spcBef>
                <a:spcPts val="400"/>
              </a:spcBef>
              <a:spcAft>
                <a:spcPts val="0"/>
              </a:spcAft>
              <a:buClr>
                <a:srgbClr val="004D75"/>
              </a:buClr>
              <a:buSzPts val="2000"/>
              <a:buFont typeface="Verdana"/>
              <a:buChar char="»"/>
              <a:defRPr sz="2000"/>
            </a:lvl8pPr>
            <a:lvl9pPr marL="4114800" lvl="8" indent="-355600" algn="l">
              <a:lnSpc>
                <a:spcPct val="90000"/>
              </a:lnSpc>
              <a:spcBef>
                <a:spcPts val="400"/>
              </a:spcBef>
              <a:spcAft>
                <a:spcPts val="400"/>
              </a:spcAft>
              <a:buClr>
                <a:srgbClr val="004D75"/>
              </a:buClr>
              <a:buSzPts val="2000"/>
              <a:buFont typeface="Verdana"/>
              <a:buChar char="»"/>
              <a:defRPr sz="2000"/>
            </a:lvl9pPr>
          </a:lstStyle>
          <a:p>
            <a:endParaRPr/>
          </a:p>
        </p:txBody>
      </p:sp>
      <p:sp>
        <p:nvSpPr>
          <p:cNvPr id="43" name="Google Shape;43;p51"/>
          <p:cNvSpPr txBox="1">
            <a:spLocks noGrp="1"/>
          </p:cNvSpPr>
          <p:nvPr>
            <p:ph type="body" idx="2"/>
          </p:nvPr>
        </p:nvSpPr>
        <p:spPr>
          <a:xfrm>
            <a:off x="609599" y="2276874"/>
            <a:ext cx="4011084" cy="317459"/>
          </a:xfrm>
          <a:prstGeom prst="rect">
            <a:avLst/>
          </a:prstGeom>
          <a:noFill/>
          <a:ln>
            <a:noFill/>
          </a:ln>
        </p:spPr>
        <p:txBody>
          <a:bodyPr spcFirstLastPara="1" wrap="square" lIns="91425" tIns="45700" rIns="91425" bIns="45700" anchor="t" anchorCtr="0">
            <a:spAutoFit/>
          </a:bodyPr>
          <a:lstStyle>
            <a:lvl1pPr marL="457200" lvl="0" indent="-228600" algn="l">
              <a:lnSpc>
                <a:spcPct val="110000"/>
              </a:lnSpc>
              <a:spcBef>
                <a:spcPts val="420"/>
              </a:spcBef>
              <a:spcAft>
                <a:spcPts val="0"/>
              </a:spcAft>
              <a:buClr>
                <a:srgbClr val="053663"/>
              </a:buClr>
              <a:buSzPts val="1400"/>
              <a:buFont typeface="Arial"/>
              <a:buNone/>
              <a:defRPr sz="1400"/>
            </a:lvl1pPr>
            <a:lvl2pPr marL="914400" lvl="1" indent="-228600" algn="l">
              <a:lnSpc>
                <a:spcPct val="90000"/>
              </a:lnSpc>
              <a:spcBef>
                <a:spcPts val="280"/>
              </a:spcBef>
              <a:spcAft>
                <a:spcPts val="0"/>
              </a:spcAft>
              <a:buClr>
                <a:srgbClr val="053663"/>
              </a:buClr>
              <a:buSzPts val="1200"/>
              <a:buFont typeface="Arial"/>
              <a:buNone/>
              <a:defRPr sz="1200"/>
            </a:lvl2pPr>
            <a:lvl3pPr marL="1371600" lvl="2" indent="-228600" algn="l">
              <a:lnSpc>
                <a:spcPct val="90000"/>
              </a:lnSpc>
              <a:spcBef>
                <a:spcPts val="200"/>
              </a:spcBef>
              <a:spcAft>
                <a:spcPts val="0"/>
              </a:spcAft>
              <a:buClr>
                <a:srgbClr val="053663"/>
              </a:buClr>
              <a:buSzPts val="1000"/>
              <a:buFont typeface="Arial"/>
              <a:buNone/>
              <a:defRPr sz="1000"/>
            </a:lvl3pPr>
            <a:lvl4pPr marL="1828800" lvl="3" indent="-228600" algn="l">
              <a:lnSpc>
                <a:spcPct val="90000"/>
              </a:lnSpc>
              <a:spcBef>
                <a:spcPts val="200"/>
              </a:spcBef>
              <a:spcAft>
                <a:spcPts val="0"/>
              </a:spcAft>
              <a:buClr>
                <a:srgbClr val="053663"/>
              </a:buClr>
              <a:buSzPts val="900"/>
              <a:buFont typeface="Arial"/>
              <a:buNone/>
              <a:defRPr sz="900"/>
            </a:lvl4pPr>
            <a:lvl5pPr marL="2286000" lvl="4" indent="-228600" algn="l">
              <a:lnSpc>
                <a:spcPct val="90000"/>
              </a:lnSpc>
              <a:spcBef>
                <a:spcPts val="180"/>
              </a:spcBef>
              <a:spcAft>
                <a:spcPts val="0"/>
              </a:spcAft>
              <a:buClr>
                <a:srgbClr val="053663"/>
              </a:buClr>
              <a:buSzPts val="900"/>
              <a:buFont typeface="Arial"/>
              <a:buNone/>
              <a:defRPr sz="900"/>
            </a:lvl5pPr>
            <a:lvl6pPr marL="2743200" lvl="5" indent="-228600" algn="l">
              <a:lnSpc>
                <a:spcPct val="90000"/>
              </a:lnSpc>
              <a:spcBef>
                <a:spcPts val="180"/>
              </a:spcBef>
              <a:spcAft>
                <a:spcPts val="0"/>
              </a:spcAft>
              <a:buClr>
                <a:srgbClr val="004D75"/>
              </a:buClr>
              <a:buSzPts val="900"/>
              <a:buFont typeface="Verdana"/>
              <a:buNone/>
              <a:defRPr sz="900"/>
            </a:lvl6pPr>
            <a:lvl7pPr marL="3200400" lvl="6" indent="-228600" algn="l">
              <a:lnSpc>
                <a:spcPct val="90000"/>
              </a:lnSpc>
              <a:spcBef>
                <a:spcPts val="180"/>
              </a:spcBef>
              <a:spcAft>
                <a:spcPts val="0"/>
              </a:spcAft>
              <a:buClr>
                <a:srgbClr val="004D75"/>
              </a:buClr>
              <a:buSzPts val="900"/>
              <a:buFont typeface="Verdana"/>
              <a:buNone/>
              <a:defRPr sz="900"/>
            </a:lvl7pPr>
            <a:lvl8pPr marL="3657600" lvl="7" indent="-228600" algn="l">
              <a:lnSpc>
                <a:spcPct val="90000"/>
              </a:lnSpc>
              <a:spcBef>
                <a:spcPts val="180"/>
              </a:spcBef>
              <a:spcAft>
                <a:spcPts val="0"/>
              </a:spcAft>
              <a:buClr>
                <a:srgbClr val="004D75"/>
              </a:buClr>
              <a:buSzPts val="900"/>
              <a:buFont typeface="Verdana"/>
              <a:buNone/>
              <a:defRPr sz="900"/>
            </a:lvl8pPr>
            <a:lvl9pPr marL="4114800" lvl="8" indent="-228600" algn="l">
              <a:lnSpc>
                <a:spcPct val="90000"/>
              </a:lnSpc>
              <a:spcBef>
                <a:spcPts val="180"/>
              </a:spcBef>
              <a:spcAft>
                <a:spcPts val="180"/>
              </a:spcAft>
              <a:buClr>
                <a:srgbClr val="004D75"/>
              </a:buClr>
              <a:buSzPts val="900"/>
              <a:buFont typeface="Verdana"/>
              <a:buNone/>
              <a:defRPr sz="900"/>
            </a:lvl9pPr>
          </a:lstStyle>
          <a:p>
            <a:endParaRPr/>
          </a:p>
        </p:txBody>
      </p:sp>
    </p:spTree>
    <p:extLst>
      <p:ext uri="{BB962C8B-B14F-4D97-AF65-F5344CB8AC3E}">
        <p14:creationId xmlns:p14="http://schemas.microsoft.com/office/powerpoint/2010/main" val="77546058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44"/>
        <p:cNvGrpSpPr/>
        <p:nvPr/>
      </p:nvGrpSpPr>
      <p:grpSpPr>
        <a:xfrm>
          <a:off x="0" y="0"/>
          <a:ext cx="0" cy="0"/>
          <a:chOff x="0" y="0"/>
          <a:chExt cx="0" cy="0"/>
        </a:xfrm>
      </p:grpSpPr>
      <p:sp>
        <p:nvSpPr>
          <p:cNvPr id="45" name="Google Shape;45;p52"/>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2000" b="1"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9pPr>
          </a:lstStyle>
          <a:p>
            <a:endParaRPr/>
          </a:p>
        </p:txBody>
      </p:sp>
      <p:sp>
        <p:nvSpPr>
          <p:cNvPr id="46" name="Google Shape;46;p52"/>
          <p:cNvSpPr>
            <a:spLocks noGrp="1"/>
          </p:cNvSpPr>
          <p:nvPr>
            <p:ph type="pic" idx="2"/>
          </p:nvPr>
        </p:nvSpPr>
        <p:spPr>
          <a:xfrm>
            <a:off x="2389717" y="1252538"/>
            <a:ext cx="7315200" cy="606961"/>
          </a:xfrm>
          <a:prstGeom prst="rect">
            <a:avLst/>
          </a:prstGeom>
          <a:noFill/>
          <a:ln>
            <a:noFill/>
          </a:ln>
        </p:spPr>
      </p:sp>
      <p:sp>
        <p:nvSpPr>
          <p:cNvPr id="47" name="Google Shape;47;p52"/>
          <p:cNvSpPr txBox="1">
            <a:spLocks noGrp="1"/>
          </p:cNvSpPr>
          <p:nvPr>
            <p:ph type="body" idx="1"/>
          </p:nvPr>
        </p:nvSpPr>
        <p:spPr>
          <a:xfrm>
            <a:off x="2389717" y="5367338"/>
            <a:ext cx="7315200" cy="317459"/>
          </a:xfrm>
          <a:prstGeom prst="rect">
            <a:avLst/>
          </a:prstGeom>
          <a:noFill/>
          <a:ln>
            <a:noFill/>
          </a:ln>
        </p:spPr>
        <p:txBody>
          <a:bodyPr spcFirstLastPara="1" wrap="square" lIns="91425" tIns="45700" rIns="91425" bIns="45700" anchor="t" anchorCtr="0">
            <a:spAutoFit/>
          </a:bodyPr>
          <a:lstStyle>
            <a:lvl1pPr marL="457200" lvl="0" indent="-228600" algn="l">
              <a:lnSpc>
                <a:spcPct val="110000"/>
              </a:lnSpc>
              <a:spcBef>
                <a:spcPts val="420"/>
              </a:spcBef>
              <a:spcAft>
                <a:spcPts val="0"/>
              </a:spcAft>
              <a:buClr>
                <a:srgbClr val="053663"/>
              </a:buClr>
              <a:buSzPts val="1400"/>
              <a:buFont typeface="Arial"/>
              <a:buNone/>
              <a:defRPr sz="1400"/>
            </a:lvl1pPr>
            <a:lvl2pPr marL="914400" lvl="1" indent="-228600" algn="l">
              <a:lnSpc>
                <a:spcPct val="90000"/>
              </a:lnSpc>
              <a:spcBef>
                <a:spcPts val="280"/>
              </a:spcBef>
              <a:spcAft>
                <a:spcPts val="0"/>
              </a:spcAft>
              <a:buClr>
                <a:srgbClr val="053663"/>
              </a:buClr>
              <a:buSzPts val="1200"/>
              <a:buFont typeface="Arial"/>
              <a:buNone/>
              <a:defRPr sz="1200"/>
            </a:lvl2pPr>
            <a:lvl3pPr marL="1371600" lvl="2" indent="-228600" algn="l">
              <a:lnSpc>
                <a:spcPct val="90000"/>
              </a:lnSpc>
              <a:spcBef>
                <a:spcPts val="200"/>
              </a:spcBef>
              <a:spcAft>
                <a:spcPts val="0"/>
              </a:spcAft>
              <a:buClr>
                <a:srgbClr val="053663"/>
              </a:buClr>
              <a:buSzPts val="1000"/>
              <a:buFont typeface="Arial"/>
              <a:buNone/>
              <a:defRPr sz="1000"/>
            </a:lvl3pPr>
            <a:lvl4pPr marL="1828800" lvl="3" indent="-228600" algn="l">
              <a:lnSpc>
                <a:spcPct val="90000"/>
              </a:lnSpc>
              <a:spcBef>
                <a:spcPts val="200"/>
              </a:spcBef>
              <a:spcAft>
                <a:spcPts val="0"/>
              </a:spcAft>
              <a:buClr>
                <a:srgbClr val="053663"/>
              </a:buClr>
              <a:buSzPts val="900"/>
              <a:buFont typeface="Arial"/>
              <a:buNone/>
              <a:defRPr sz="900"/>
            </a:lvl4pPr>
            <a:lvl5pPr marL="2286000" lvl="4" indent="-228600" algn="l">
              <a:lnSpc>
                <a:spcPct val="90000"/>
              </a:lnSpc>
              <a:spcBef>
                <a:spcPts val="180"/>
              </a:spcBef>
              <a:spcAft>
                <a:spcPts val="0"/>
              </a:spcAft>
              <a:buClr>
                <a:srgbClr val="053663"/>
              </a:buClr>
              <a:buSzPts val="900"/>
              <a:buFont typeface="Arial"/>
              <a:buNone/>
              <a:defRPr sz="900"/>
            </a:lvl5pPr>
            <a:lvl6pPr marL="2743200" lvl="5" indent="-228600" algn="l">
              <a:lnSpc>
                <a:spcPct val="90000"/>
              </a:lnSpc>
              <a:spcBef>
                <a:spcPts val="180"/>
              </a:spcBef>
              <a:spcAft>
                <a:spcPts val="0"/>
              </a:spcAft>
              <a:buClr>
                <a:srgbClr val="004D75"/>
              </a:buClr>
              <a:buSzPts val="900"/>
              <a:buFont typeface="Verdana"/>
              <a:buNone/>
              <a:defRPr sz="900"/>
            </a:lvl6pPr>
            <a:lvl7pPr marL="3200400" lvl="6" indent="-228600" algn="l">
              <a:lnSpc>
                <a:spcPct val="90000"/>
              </a:lnSpc>
              <a:spcBef>
                <a:spcPts val="180"/>
              </a:spcBef>
              <a:spcAft>
                <a:spcPts val="0"/>
              </a:spcAft>
              <a:buClr>
                <a:srgbClr val="004D75"/>
              </a:buClr>
              <a:buSzPts val="900"/>
              <a:buFont typeface="Verdana"/>
              <a:buNone/>
              <a:defRPr sz="900"/>
            </a:lvl7pPr>
            <a:lvl8pPr marL="3657600" lvl="7" indent="-228600" algn="l">
              <a:lnSpc>
                <a:spcPct val="90000"/>
              </a:lnSpc>
              <a:spcBef>
                <a:spcPts val="180"/>
              </a:spcBef>
              <a:spcAft>
                <a:spcPts val="0"/>
              </a:spcAft>
              <a:buClr>
                <a:srgbClr val="004D75"/>
              </a:buClr>
              <a:buSzPts val="900"/>
              <a:buFont typeface="Verdana"/>
              <a:buNone/>
              <a:defRPr sz="900"/>
            </a:lvl8pPr>
            <a:lvl9pPr marL="4114800" lvl="8" indent="-228600" algn="l">
              <a:lnSpc>
                <a:spcPct val="90000"/>
              </a:lnSpc>
              <a:spcBef>
                <a:spcPts val="180"/>
              </a:spcBef>
              <a:spcAft>
                <a:spcPts val="180"/>
              </a:spcAft>
              <a:buClr>
                <a:srgbClr val="004D75"/>
              </a:buClr>
              <a:buSzPts val="900"/>
              <a:buFont typeface="Verdana"/>
              <a:buNone/>
              <a:defRPr sz="900"/>
            </a:lvl9pPr>
          </a:lstStyle>
          <a:p>
            <a:endParaRPr/>
          </a:p>
        </p:txBody>
      </p:sp>
    </p:spTree>
    <p:extLst>
      <p:ext uri="{BB962C8B-B14F-4D97-AF65-F5344CB8AC3E}">
        <p14:creationId xmlns:p14="http://schemas.microsoft.com/office/powerpoint/2010/main" val="352900657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48"/>
        <p:cNvGrpSpPr/>
        <p:nvPr/>
      </p:nvGrpSpPr>
      <p:grpSpPr>
        <a:xfrm>
          <a:off x="0" y="0"/>
          <a:ext cx="0" cy="0"/>
          <a:chOff x="0" y="0"/>
          <a:chExt cx="0" cy="0"/>
        </a:xfrm>
      </p:grpSpPr>
      <p:sp>
        <p:nvSpPr>
          <p:cNvPr id="49" name="Google Shape;49;p53"/>
          <p:cNvSpPr txBox="1">
            <a:spLocks noGrp="1"/>
          </p:cNvSpPr>
          <p:nvPr>
            <p:ph type="body" idx="1"/>
          </p:nvPr>
        </p:nvSpPr>
        <p:spPr>
          <a:xfrm rot="5400000">
            <a:off x="8651155" y="2874018"/>
            <a:ext cx="4357464" cy="1505027"/>
          </a:xfrm>
          <a:prstGeom prst="rect">
            <a:avLst/>
          </a:prstGeom>
          <a:noFill/>
          <a:ln>
            <a:noFill/>
          </a:ln>
        </p:spPr>
        <p:txBody>
          <a:bodyPr spcFirstLastPara="1" wrap="square" lIns="91425" tIns="45700" rIns="91425" bIns="45700" anchor="t" anchorCtr="0">
            <a:spAutoFit/>
          </a:bodyPr>
          <a:lstStyle>
            <a:lvl1pPr marL="457200" lvl="0" indent="-342900" algn="l">
              <a:lnSpc>
                <a:spcPct val="110000"/>
              </a:lnSpc>
              <a:spcBef>
                <a:spcPts val="540"/>
              </a:spcBef>
              <a:spcAft>
                <a:spcPts val="0"/>
              </a:spcAft>
              <a:buClr>
                <a:srgbClr val="053663"/>
              </a:buClr>
              <a:buSzPts val="1800"/>
              <a:buChar char="•"/>
              <a:defRPr/>
            </a:lvl1pPr>
            <a:lvl2pPr marL="914400" lvl="1" indent="-342900" algn="l">
              <a:lnSpc>
                <a:spcPct val="90000"/>
              </a:lnSpc>
              <a:spcBef>
                <a:spcPts val="360"/>
              </a:spcBef>
              <a:spcAft>
                <a:spcPts val="0"/>
              </a:spcAft>
              <a:buClr>
                <a:srgbClr val="053663"/>
              </a:buClr>
              <a:buSzPts val="1800"/>
              <a:buChar char="–"/>
              <a:defRPr/>
            </a:lvl2pPr>
            <a:lvl3pPr marL="1371600" lvl="2" indent="-342900" algn="l">
              <a:lnSpc>
                <a:spcPct val="90000"/>
              </a:lnSpc>
              <a:spcBef>
                <a:spcPts val="360"/>
              </a:spcBef>
              <a:spcAft>
                <a:spcPts val="0"/>
              </a:spcAft>
              <a:buClr>
                <a:srgbClr val="053663"/>
              </a:buClr>
              <a:buSzPts val="1800"/>
              <a:buChar char="•"/>
              <a:defRPr/>
            </a:lvl3pPr>
            <a:lvl4pPr marL="1828800" lvl="3" indent="-342900" algn="l">
              <a:lnSpc>
                <a:spcPct val="90000"/>
              </a:lnSpc>
              <a:spcBef>
                <a:spcPts val="360"/>
              </a:spcBef>
              <a:spcAft>
                <a:spcPts val="0"/>
              </a:spcAft>
              <a:buClr>
                <a:srgbClr val="053663"/>
              </a:buClr>
              <a:buSzPts val="1800"/>
              <a:buChar char="–"/>
              <a:defRPr/>
            </a:lvl4pPr>
            <a:lvl5pPr marL="2286000" lvl="4" indent="-342900" algn="l">
              <a:lnSpc>
                <a:spcPct val="90000"/>
              </a:lnSpc>
              <a:spcBef>
                <a:spcPts val="360"/>
              </a:spcBef>
              <a:spcAft>
                <a:spcPts val="0"/>
              </a:spcAft>
              <a:buClr>
                <a:srgbClr val="053663"/>
              </a:buClr>
              <a:buSzPts val="1800"/>
              <a:buChar char="»"/>
              <a:defRPr/>
            </a:lvl5pPr>
            <a:lvl6pPr marL="2743200" lvl="5" indent="-342900" algn="l">
              <a:lnSpc>
                <a:spcPct val="90000"/>
              </a:lnSpc>
              <a:spcBef>
                <a:spcPts val="360"/>
              </a:spcBef>
              <a:spcAft>
                <a:spcPts val="0"/>
              </a:spcAft>
              <a:buClr>
                <a:srgbClr val="004D75"/>
              </a:buClr>
              <a:buSzPts val="1800"/>
              <a:buChar char="»"/>
              <a:defRPr/>
            </a:lvl6pPr>
            <a:lvl7pPr marL="3200400" lvl="6" indent="-342900" algn="l">
              <a:lnSpc>
                <a:spcPct val="90000"/>
              </a:lnSpc>
              <a:spcBef>
                <a:spcPts val="360"/>
              </a:spcBef>
              <a:spcAft>
                <a:spcPts val="0"/>
              </a:spcAft>
              <a:buClr>
                <a:srgbClr val="004D75"/>
              </a:buClr>
              <a:buSzPts val="1800"/>
              <a:buChar char="»"/>
              <a:defRPr/>
            </a:lvl7pPr>
            <a:lvl8pPr marL="3657600" lvl="7" indent="-342900" algn="l">
              <a:lnSpc>
                <a:spcPct val="90000"/>
              </a:lnSpc>
              <a:spcBef>
                <a:spcPts val="360"/>
              </a:spcBef>
              <a:spcAft>
                <a:spcPts val="0"/>
              </a:spcAft>
              <a:buClr>
                <a:srgbClr val="004D75"/>
              </a:buClr>
              <a:buSzPts val="1800"/>
              <a:buChar char="»"/>
              <a:defRPr/>
            </a:lvl8pPr>
            <a:lvl9pPr marL="4114800" lvl="8" indent="-342900" algn="l">
              <a:lnSpc>
                <a:spcPct val="90000"/>
              </a:lnSpc>
              <a:spcBef>
                <a:spcPts val="360"/>
              </a:spcBef>
              <a:spcAft>
                <a:spcPts val="360"/>
              </a:spcAft>
              <a:buClr>
                <a:srgbClr val="004D75"/>
              </a:buClr>
              <a:buSzPts val="1800"/>
              <a:buChar char="»"/>
              <a:defRPr/>
            </a:lvl9pPr>
          </a:lstStyle>
          <a:p>
            <a:endParaRPr/>
          </a:p>
        </p:txBody>
      </p:sp>
    </p:spTree>
    <p:extLst>
      <p:ext uri="{BB962C8B-B14F-4D97-AF65-F5344CB8AC3E}">
        <p14:creationId xmlns:p14="http://schemas.microsoft.com/office/powerpoint/2010/main" val="285132824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50"/>
        <p:cNvGrpSpPr/>
        <p:nvPr/>
      </p:nvGrpSpPr>
      <p:grpSpPr>
        <a:xfrm>
          <a:off x="0" y="0"/>
          <a:ext cx="0" cy="0"/>
          <a:chOff x="0" y="0"/>
          <a:chExt cx="0" cy="0"/>
        </a:xfrm>
      </p:grpSpPr>
      <p:sp>
        <p:nvSpPr>
          <p:cNvPr id="51" name="Google Shape;51;p54"/>
          <p:cNvSpPr txBox="1">
            <a:spLocks noGrp="1"/>
          </p:cNvSpPr>
          <p:nvPr>
            <p:ph type="title"/>
          </p:nvPr>
        </p:nvSpPr>
        <p:spPr>
          <a:xfrm rot="5400000">
            <a:off x="8902568" y="1189164"/>
            <a:ext cx="2532063" cy="27686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2800" b="0" i="0" u="none" strike="noStrike" cap="none">
                <a:solidFill>
                  <a:srgbClr val="004D75"/>
                </a:solidFill>
                <a:latin typeface="Verdana"/>
                <a:ea typeface="Verdana"/>
                <a:cs typeface="Verdana"/>
                <a:sym typeface="Verdana"/>
              </a:defRPr>
            </a:lvl9pPr>
          </a:lstStyle>
          <a:p>
            <a:endParaRPr/>
          </a:p>
        </p:txBody>
      </p:sp>
      <p:sp>
        <p:nvSpPr>
          <p:cNvPr id="52" name="Google Shape;52;p54"/>
          <p:cNvSpPr txBox="1">
            <a:spLocks noGrp="1"/>
          </p:cNvSpPr>
          <p:nvPr>
            <p:ph type="body" idx="1"/>
          </p:nvPr>
        </p:nvSpPr>
        <p:spPr>
          <a:xfrm rot="5400000">
            <a:off x="6363076" y="1701938"/>
            <a:ext cx="2532063" cy="1809726"/>
          </a:xfrm>
          <a:prstGeom prst="rect">
            <a:avLst/>
          </a:prstGeom>
          <a:noFill/>
          <a:ln>
            <a:noFill/>
          </a:ln>
        </p:spPr>
        <p:txBody>
          <a:bodyPr spcFirstLastPara="1" wrap="square" lIns="91425" tIns="45700" rIns="91425" bIns="45700" anchor="t" anchorCtr="0">
            <a:spAutoFit/>
          </a:bodyPr>
          <a:lstStyle>
            <a:lvl1pPr marL="457200" lvl="0" indent="-342900" algn="l">
              <a:lnSpc>
                <a:spcPct val="110000"/>
              </a:lnSpc>
              <a:spcBef>
                <a:spcPts val="540"/>
              </a:spcBef>
              <a:spcAft>
                <a:spcPts val="0"/>
              </a:spcAft>
              <a:buClr>
                <a:srgbClr val="053663"/>
              </a:buClr>
              <a:buSzPts val="1800"/>
              <a:buChar char="•"/>
              <a:defRPr/>
            </a:lvl1pPr>
            <a:lvl2pPr marL="914400" lvl="1" indent="-342900" algn="l">
              <a:lnSpc>
                <a:spcPct val="90000"/>
              </a:lnSpc>
              <a:spcBef>
                <a:spcPts val="360"/>
              </a:spcBef>
              <a:spcAft>
                <a:spcPts val="0"/>
              </a:spcAft>
              <a:buClr>
                <a:srgbClr val="053663"/>
              </a:buClr>
              <a:buSzPts val="1800"/>
              <a:buChar char="–"/>
              <a:defRPr/>
            </a:lvl2pPr>
            <a:lvl3pPr marL="1371600" lvl="2" indent="-342900" algn="l">
              <a:lnSpc>
                <a:spcPct val="90000"/>
              </a:lnSpc>
              <a:spcBef>
                <a:spcPts val="360"/>
              </a:spcBef>
              <a:spcAft>
                <a:spcPts val="0"/>
              </a:spcAft>
              <a:buClr>
                <a:srgbClr val="053663"/>
              </a:buClr>
              <a:buSzPts val="1800"/>
              <a:buChar char="•"/>
              <a:defRPr/>
            </a:lvl3pPr>
            <a:lvl4pPr marL="1828800" lvl="3" indent="-342900" algn="l">
              <a:lnSpc>
                <a:spcPct val="90000"/>
              </a:lnSpc>
              <a:spcBef>
                <a:spcPts val="360"/>
              </a:spcBef>
              <a:spcAft>
                <a:spcPts val="0"/>
              </a:spcAft>
              <a:buClr>
                <a:srgbClr val="053663"/>
              </a:buClr>
              <a:buSzPts val="1800"/>
              <a:buChar char="–"/>
              <a:defRPr/>
            </a:lvl4pPr>
            <a:lvl5pPr marL="2286000" lvl="4" indent="-342900" algn="l">
              <a:lnSpc>
                <a:spcPct val="90000"/>
              </a:lnSpc>
              <a:spcBef>
                <a:spcPts val="360"/>
              </a:spcBef>
              <a:spcAft>
                <a:spcPts val="0"/>
              </a:spcAft>
              <a:buClr>
                <a:srgbClr val="053663"/>
              </a:buClr>
              <a:buSzPts val="1800"/>
              <a:buChar char="»"/>
              <a:defRPr/>
            </a:lvl5pPr>
            <a:lvl6pPr marL="2743200" lvl="5" indent="-342900" algn="l">
              <a:lnSpc>
                <a:spcPct val="90000"/>
              </a:lnSpc>
              <a:spcBef>
                <a:spcPts val="360"/>
              </a:spcBef>
              <a:spcAft>
                <a:spcPts val="0"/>
              </a:spcAft>
              <a:buClr>
                <a:srgbClr val="004D75"/>
              </a:buClr>
              <a:buSzPts val="1800"/>
              <a:buChar char="»"/>
              <a:defRPr/>
            </a:lvl6pPr>
            <a:lvl7pPr marL="3200400" lvl="6" indent="-342900" algn="l">
              <a:lnSpc>
                <a:spcPct val="90000"/>
              </a:lnSpc>
              <a:spcBef>
                <a:spcPts val="360"/>
              </a:spcBef>
              <a:spcAft>
                <a:spcPts val="0"/>
              </a:spcAft>
              <a:buClr>
                <a:srgbClr val="004D75"/>
              </a:buClr>
              <a:buSzPts val="1800"/>
              <a:buChar char="»"/>
              <a:defRPr/>
            </a:lvl7pPr>
            <a:lvl8pPr marL="3657600" lvl="7" indent="-342900" algn="l">
              <a:lnSpc>
                <a:spcPct val="90000"/>
              </a:lnSpc>
              <a:spcBef>
                <a:spcPts val="360"/>
              </a:spcBef>
              <a:spcAft>
                <a:spcPts val="0"/>
              </a:spcAft>
              <a:buClr>
                <a:srgbClr val="004D75"/>
              </a:buClr>
              <a:buSzPts val="1800"/>
              <a:buChar char="»"/>
              <a:defRPr/>
            </a:lvl8pPr>
            <a:lvl9pPr marL="4114800" lvl="8" indent="-342900" algn="l">
              <a:lnSpc>
                <a:spcPct val="90000"/>
              </a:lnSpc>
              <a:spcBef>
                <a:spcPts val="360"/>
              </a:spcBef>
              <a:spcAft>
                <a:spcPts val="360"/>
              </a:spcAft>
              <a:buClr>
                <a:srgbClr val="004D75"/>
              </a:buClr>
              <a:buSzPts val="1800"/>
              <a:buChar char="»"/>
              <a:defRPr/>
            </a:lvl9pPr>
          </a:lstStyle>
          <a:p>
            <a:endParaRPr/>
          </a:p>
        </p:txBody>
      </p:sp>
    </p:spTree>
    <p:extLst>
      <p:ext uri="{BB962C8B-B14F-4D97-AF65-F5344CB8AC3E}">
        <p14:creationId xmlns:p14="http://schemas.microsoft.com/office/powerpoint/2010/main" val="28211900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One Column Secondary">
  <p:cSld name="One Column Secondary">
    <p:spTree>
      <p:nvGrpSpPr>
        <p:cNvPr id="1" name="Shape 53"/>
        <p:cNvGrpSpPr/>
        <p:nvPr/>
      </p:nvGrpSpPr>
      <p:grpSpPr>
        <a:xfrm>
          <a:off x="0" y="0"/>
          <a:ext cx="0" cy="0"/>
          <a:chOff x="0" y="0"/>
          <a:chExt cx="0" cy="0"/>
        </a:xfrm>
      </p:grpSpPr>
      <p:sp>
        <p:nvSpPr>
          <p:cNvPr id="54" name="Google Shape;54;g2577d280e58_6_143"/>
          <p:cNvSpPr txBox="1">
            <a:spLocks noGrp="1"/>
          </p:cNvSpPr>
          <p:nvPr>
            <p:ph type="body" idx="1"/>
          </p:nvPr>
        </p:nvSpPr>
        <p:spPr>
          <a:xfrm>
            <a:off x="442912" y="1989138"/>
            <a:ext cx="11306176" cy="636855"/>
          </a:xfrm>
          <a:prstGeom prst="rect">
            <a:avLst/>
          </a:prstGeom>
          <a:noFill/>
          <a:ln>
            <a:noFill/>
          </a:ln>
        </p:spPr>
        <p:txBody>
          <a:bodyPr spcFirstLastPara="1" wrap="square" lIns="0" tIns="45700" rIns="91425" bIns="45700" anchor="ctr" anchorCtr="0">
            <a:normAutofit/>
          </a:bodyPr>
          <a:lstStyle>
            <a:lvl1pPr marL="457200" lvl="0" indent="-228600" algn="l">
              <a:lnSpc>
                <a:spcPct val="100000"/>
              </a:lnSpc>
              <a:spcBef>
                <a:spcPts val="1000"/>
              </a:spcBef>
              <a:spcAft>
                <a:spcPts val="0"/>
              </a:spcAft>
              <a:buSzPts val="2400"/>
              <a:buNone/>
              <a:defRPr sz="2400" b="1">
                <a:solidFill>
                  <a:srgbClr val="9E043D"/>
                </a:solidFill>
              </a:defRPr>
            </a:lvl1pPr>
            <a:lvl2pPr marL="914400" lvl="1" indent="-228600" algn="l">
              <a:lnSpc>
                <a:spcPct val="100000"/>
              </a:lnSpc>
              <a:spcBef>
                <a:spcPts val="500"/>
              </a:spcBef>
              <a:spcAft>
                <a:spcPts val="0"/>
              </a:spcAft>
              <a:buSzPts val="2000"/>
              <a:buNone/>
              <a:defRPr sz="2000" b="1"/>
            </a:lvl2pPr>
            <a:lvl3pPr marL="1371600" lvl="2" indent="-228600" algn="l">
              <a:lnSpc>
                <a:spcPct val="100000"/>
              </a:lnSpc>
              <a:spcBef>
                <a:spcPts val="500"/>
              </a:spcBef>
              <a:spcAft>
                <a:spcPts val="0"/>
              </a:spcAft>
              <a:buSzPts val="1800"/>
              <a:buNone/>
              <a:defRPr sz="1800" b="1"/>
            </a:lvl3pPr>
            <a:lvl4pPr marL="1828800" lvl="3" indent="-228600" algn="l">
              <a:lnSpc>
                <a:spcPct val="100000"/>
              </a:lnSpc>
              <a:spcBef>
                <a:spcPts val="500"/>
              </a:spcBef>
              <a:spcAft>
                <a:spcPts val="0"/>
              </a:spcAft>
              <a:buSzPts val="1600"/>
              <a:buNone/>
              <a:defRPr sz="1600" b="1"/>
            </a:lvl4pPr>
            <a:lvl5pPr marL="2286000" lvl="4" indent="-228600" algn="l">
              <a:lnSpc>
                <a:spcPct val="10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g2577d280e58_6_143"/>
          <p:cNvSpPr txBox="1">
            <a:spLocks noGrp="1"/>
          </p:cNvSpPr>
          <p:nvPr>
            <p:ph type="body" idx="2"/>
          </p:nvPr>
        </p:nvSpPr>
        <p:spPr>
          <a:xfrm>
            <a:off x="442914" y="2813048"/>
            <a:ext cx="11306174" cy="2884489"/>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g2577d280e58_6_143"/>
          <p:cNvSpPr txBox="1">
            <a:spLocks noGrp="1"/>
          </p:cNvSpPr>
          <p:nvPr>
            <p:ph type="title"/>
          </p:nvPr>
        </p:nvSpPr>
        <p:spPr>
          <a:xfrm>
            <a:off x="442912" y="800101"/>
            <a:ext cx="11306176" cy="1001982"/>
          </a:xfrm>
          <a:prstGeom prst="rect">
            <a:avLst/>
          </a:prstGeom>
          <a:noFill/>
          <a:ln>
            <a:noFill/>
          </a:ln>
        </p:spPr>
        <p:txBody>
          <a:bodyPr spcFirstLastPara="1" wrap="square" lIns="0" tIns="45700" rIns="91425" bIns="45700" anchor="ctr" anchorCtr="0">
            <a:normAutofit/>
          </a:bodyPr>
          <a:lstStyle>
            <a:lvl1pPr marR="0" lvl="0" algn="l" rtl="0">
              <a:lnSpc>
                <a:spcPct val="100000"/>
              </a:lnSpc>
              <a:spcBef>
                <a:spcPts val="0"/>
              </a:spcBef>
              <a:spcAft>
                <a:spcPts val="0"/>
              </a:spcAft>
              <a:buClr>
                <a:srgbClr val="E6005B"/>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57" name="Google Shape;57;g2577d280e58_6_143"/>
          <p:cNvPicPr preferRelativeResize="0"/>
          <p:nvPr/>
        </p:nvPicPr>
        <p:blipFill rotWithShape="1">
          <a:blip r:embed="rId2">
            <a:alphaModFix/>
          </a:blip>
          <a:srcRect/>
          <a:stretch/>
        </p:blipFill>
        <p:spPr>
          <a:xfrm>
            <a:off x="442912" y="5832092"/>
            <a:ext cx="568359" cy="676275"/>
          </a:xfrm>
          <a:prstGeom prst="rect">
            <a:avLst/>
          </a:prstGeom>
          <a:noFill/>
          <a:ln>
            <a:noFill/>
          </a:ln>
        </p:spPr>
      </p:pic>
      <p:sp>
        <p:nvSpPr>
          <p:cNvPr id="58" name="Google Shape;58;g2577d280e58_6_143"/>
          <p:cNvSpPr txBox="1">
            <a:spLocks noGrp="1"/>
          </p:cNvSpPr>
          <p:nvPr>
            <p:ph type="body" idx="3"/>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E6005B"/>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g2577d280e58_6_143"/>
          <p:cNvSpPr/>
          <p:nvPr/>
        </p:nvSpPr>
        <p:spPr>
          <a:xfrm>
            <a:off x="1" y="0"/>
            <a:ext cx="12191999" cy="441325"/>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4D75"/>
              </a:buClr>
              <a:buSzPts val="1800"/>
              <a:buFont typeface="Verdana"/>
              <a:buNone/>
            </a:pPr>
            <a:endParaRPr sz="1800" b="0" i="0" u="none" strike="noStrike" cap="none">
              <a:solidFill>
                <a:schemeClr val="lt1"/>
              </a:solidFill>
              <a:latin typeface="Arial"/>
              <a:ea typeface="Arial"/>
              <a:cs typeface="Arial"/>
              <a:sym typeface="Arial"/>
            </a:endParaRPr>
          </a:p>
        </p:txBody>
      </p:sp>
      <p:sp>
        <p:nvSpPr>
          <p:cNvPr id="60" name="Google Shape;60;g2577d280e58_6_143"/>
          <p:cNvSpPr/>
          <p:nvPr/>
        </p:nvSpPr>
        <p:spPr>
          <a:xfrm>
            <a:off x="0" y="6742113"/>
            <a:ext cx="12191999" cy="125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4D75"/>
              </a:buClr>
              <a:buSzPts val="1800"/>
              <a:buFont typeface="Verdana"/>
              <a:buNone/>
            </a:pPr>
            <a:endParaRPr sz="18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91985480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wo Column">
  <p:cSld name="Two Column">
    <p:spTree>
      <p:nvGrpSpPr>
        <p:cNvPr id="1" name="Shape 61"/>
        <p:cNvGrpSpPr/>
        <p:nvPr/>
      </p:nvGrpSpPr>
      <p:grpSpPr>
        <a:xfrm>
          <a:off x="0" y="0"/>
          <a:ext cx="0" cy="0"/>
          <a:chOff x="0" y="0"/>
          <a:chExt cx="0" cy="0"/>
        </a:xfrm>
      </p:grpSpPr>
      <p:sp>
        <p:nvSpPr>
          <p:cNvPr id="62" name="Google Shape;62;g2577d280e58_6_158"/>
          <p:cNvSpPr txBox="1">
            <a:spLocks noGrp="1"/>
          </p:cNvSpPr>
          <p:nvPr>
            <p:ph type="title"/>
          </p:nvPr>
        </p:nvSpPr>
        <p:spPr>
          <a:xfrm>
            <a:off x="442912" y="800101"/>
            <a:ext cx="11306176" cy="1001982"/>
          </a:xfrm>
          <a:prstGeom prst="rect">
            <a:avLst/>
          </a:prstGeom>
          <a:noFill/>
          <a:ln>
            <a:noFill/>
          </a:ln>
        </p:spPr>
        <p:txBody>
          <a:bodyPr spcFirstLastPara="1" wrap="square" lIns="0" tIns="45700" rIns="91425" bIns="45700" anchor="ctr" anchorCtr="0">
            <a:normAutofit/>
          </a:bodyPr>
          <a:lstStyle>
            <a:lvl1pPr marR="0" lvl="0" algn="l" rtl="0">
              <a:lnSpc>
                <a:spcPct val="100000"/>
              </a:lnSpc>
              <a:spcBef>
                <a:spcPts val="0"/>
              </a:spcBef>
              <a:spcAft>
                <a:spcPts val="0"/>
              </a:spcAft>
              <a:buClr>
                <a:srgbClr val="E6005B"/>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3" name="Google Shape;63;g2577d280e58_6_158"/>
          <p:cNvSpPr txBox="1">
            <a:spLocks noGrp="1"/>
          </p:cNvSpPr>
          <p:nvPr>
            <p:ph type="body" idx="1"/>
          </p:nvPr>
        </p:nvSpPr>
        <p:spPr>
          <a:xfrm>
            <a:off x="442912" y="1989138"/>
            <a:ext cx="5473701" cy="3708399"/>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g2577d280e58_6_158"/>
          <p:cNvSpPr txBox="1">
            <a:spLocks noGrp="1"/>
          </p:cNvSpPr>
          <p:nvPr>
            <p:ph type="body" idx="2"/>
          </p:nvPr>
        </p:nvSpPr>
        <p:spPr>
          <a:xfrm>
            <a:off x="6275388" y="1989138"/>
            <a:ext cx="5473700"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5" name="Google Shape;65;g2577d280e58_6_158"/>
          <p:cNvPicPr preferRelativeResize="0"/>
          <p:nvPr/>
        </p:nvPicPr>
        <p:blipFill rotWithShape="1">
          <a:blip r:embed="rId2">
            <a:alphaModFix/>
          </a:blip>
          <a:srcRect/>
          <a:stretch/>
        </p:blipFill>
        <p:spPr>
          <a:xfrm>
            <a:off x="442912" y="5832092"/>
            <a:ext cx="568359" cy="676275"/>
          </a:xfrm>
          <a:prstGeom prst="rect">
            <a:avLst/>
          </a:prstGeom>
          <a:noFill/>
          <a:ln>
            <a:noFill/>
          </a:ln>
        </p:spPr>
      </p:pic>
      <p:sp>
        <p:nvSpPr>
          <p:cNvPr id="66" name="Google Shape;66;g2577d280e58_6_158"/>
          <p:cNvSpPr txBox="1">
            <a:spLocks noGrp="1"/>
          </p:cNvSpPr>
          <p:nvPr>
            <p:ph type="body" idx="3"/>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E6005B"/>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g2577d280e58_6_158"/>
          <p:cNvSpPr/>
          <p:nvPr/>
        </p:nvSpPr>
        <p:spPr>
          <a:xfrm>
            <a:off x="1" y="0"/>
            <a:ext cx="12191999" cy="441325"/>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4D75"/>
              </a:buClr>
              <a:buSzPts val="1800"/>
              <a:buFont typeface="Verdana"/>
              <a:buNone/>
            </a:pPr>
            <a:endParaRPr sz="1800" b="0" i="0" u="none" strike="noStrike" cap="none">
              <a:solidFill>
                <a:schemeClr val="lt1"/>
              </a:solidFill>
              <a:latin typeface="Arial"/>
              <a:ea typeface="Arial"/>
              <a:cs typeface="Arial"/>
              <a:sym typeface="Arial"/>
            </a:endParaRPr>
          </a:p>
        </p:txBody>
      </p:sp>
      <p:sp>
        <p:nvSpPr>
          <p:cNvPr id="68" name="Google Shape;68;g2577d280e58_6_158"/>
          <p:cNvSpPr/>
          <p:nvPr/>
        </p:nvSpPr>
        <p:spPr>
          <a:xfrm>
            <a:off x="0" y="6742113"/>
            <a:ext cx="12191999" cy="125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4D75"/>
              </a:buClr>
              <a:buSzPts val="1800"/>
              <a:buFont typeface="Verdana"/>
              <a:buNone/>
            </a:pPr>
            <a:endParaRPr sz="18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07821685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One Column">
  <p:cSld name="One Column">
    <p:spTree>
      <p:nvGrpSpPr>
        <p:cNvPr id="1" name="Shape 69"/>
        <p:cNvGrpSpPr/>
        <p:nvPr/>
      </p:nvGrpSpPr>
      <p:grpSpPr>
        <a:xfrm>
          <a:off x="0" y="0"/>
          <a:ext cx="0" cy="0"/>
          <a:chOff x="0" y="0"/>
          <a:chExt cx="0" cy="0"/>
        </a:xfrm>
      </p:grpSpPr>
      <p:sp>
        <p:nvSpPr>
          <p:cNvPr id="70" name="Google Shape;70;g2577d280e58_6_181"/>
          <p:cNvSpPr/>
          <p:nvPr/>
        </p:nvSpPr>
        <p:spPr>
          <a:xfrm>
            <a:off x="1" y="0"/>
            <a:ext cx="12191999" cy="441325"/>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4D75"/>
              </a:buClr>
              <a:buSzPts val="1800"/>
              <a:buFont typeface="Verdana"/>
              <a:buNone/>
            </a:pPr>
            <a:endParaRPr sz="1800" b="0" i="0" u="none" strike="noStrike" cap="none">
              <a:solidFill>
                <a:schemeClr val="lt1"/>
              </a:solidFill>
              <a:latin typeface="Arial"/>
              <a:ea typeface="Arial"/>
              <a:cs typeface="Arial"/>
              <a:sym typeface="Arial"/>
            </a:endParaRPr>
          </a:p>
        </p:txBody>
      </p:sp>
      <p:sp>
        <p:nvSpPr>
          <p:cNvPr id="71" name="Google Shape;71;g2577d280e58_6_181"/>
          <p:cNvSpPr txBox="1">
            <a:spLocks noGrp="1"/>
          </p:cNvSpPr>
          <p:nvPr>
            <p:ph type="body" idx="1"/>
          </p:nvPr>
        </p:nvSpPr>
        <p:spPr>
          <a:xfrm>
            <a:off x="442913" y="1989138"/>
            <a:ext cx="11306174"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g2577d280e58_6_181"/>
          <p:cNvSpPr txBox="1">
            <a:spLocks noGrp="1"/>
          </p:cNvSpPr>
          <p:nvPr>
            <p:ph type="title"/>
          </p:nvPr>
        </p:nvSpPr>
        <p:spPr>
          <a:xfrm>
            <a:off x="442912" y="800100"/>
            <a:ext cx="11306175" cy="1001983"/>
          </a:xfrm>
          <a:prstGeom prst="rect">
            <a:avLst/>
          </a:prstGeom>
          <a:noFill/>
          <a:ln>
            <a:noFill/>
          </a:ln>
        </p:spPr>
        <p:txBody>
          <a:bodyPr spcFirstLastPara="1" wrap="square" lIns="0" tIns="45700" rIns="91425" bIns="45700" anchor="ctr" anchorCtr="0">
            <a:normAutofit/>
          </a:bodyPr>
          <a:lstStyle>
            <a:lvl1pPr marR="0" lvl="0" algn="l" rtl="0">
              <a:lnSpc>
                <a:spcPct val="100000"/>
              </a:lnSpc>
              <a:spcBef>
                <a:spcPts val="0"/>
              </a:spcBef>
              <a:spcAft>
                <a:spcPts val="0"/>
              </a:spcAft>
              <a:buClr>
                <a:srgbClr val="E6005B"/>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73" name="Google Shape;73;g2577d280e58_6_181"/>
          <p:cNvPicPr preferRelativeResize="0"/>
          <p:nvPr/>
        </p:nvPicPr>
        <p:blipFill rotWithShape="1">
          <a:blip r:embed="rId2">
            <a:alphaModFix/>
          </a:blip>
          <a:srcRect/>
          <a:stretch/>
        </p:blipFill>
        <p:spPr>
          <a:xfrm>
            <a:off x="442912" y="5832092"/>
            <a:ext cx="568359" cy="676275"/>
          </a:xfrm>
          <a:prstGeom prst="rect">
            <a:avLst/>
          </a:prstGeom>
          <a:noFill/>
          <a:ln>
            <a:noFill/>
          </a:ln>
        </p:spPr>
      </p:pic>
      <p:sp>
        <p:nvSpPr>
          <p:cNvPr id="74" name="Google Shape;74;g2577d280e58_6_181"/>
          <p:cNvSpPr/>
          <p:nvPr/>
        </p:nvSpPr>
        <p:spPr>
          <a:xfrm>
            <a:off x="0" y="6742113"/>
            <a:ext cx="12191999" cy="125999"/>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4D75"/>
              </a:buClr>
              <a:buSzPts val="1800"/>
              <a:buFont typeface="Verdana"/>
              <a:buNone/>
            </a:pPr>
            <a:endParaRPr sz="1800" b="0" i="0" u="none" strike="noStrike" cap="none">
              <a:solidFill>
                <a:schemeClr val="lt1"/>
              </a:solidFill>
              <a:latin typeface="Arial"/>
              <a:ea typeface="Arial"/>
              <a:cs typeface="Arial"/>
              <a:sym typeface="Arial"/>
            </a:endParaRPr>
          </a:p>
        </p:txBody>
      </p:sp>
      <p:sp>
        <p:nvSpPr>
          <p:cNvPr id="75" name="Google Shape;75;g2577d280e58_6_181"/>
          <p:cNvSpPr txBox="1">
            <a:spLocks noGrp="1"/>
          </p:cNvSpPr>
          <p:nvPr>
            <p:ph type="body" idx="2"/>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E6005B"/>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8522443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One Column 1">
  <p:cSld name="One Column 1">
    <p:spTree>
      <p:nvGrpSpPr>
        <p:cNvPr id="1" name="Shape 76"/>
        <p:cNvGrpSpPr/>
        <p:nvPr/>
      </p:nvGrpSpPr>
      <p:grpSpPr>
        <a:xfrm>
          <a:off x="0" y="0"/>
          <a:ext cx="0" cy="0"/>
          <a:chOff x="0" y="0"/>
          <a:chExt cx="0" cy="0"/>
        </a:xfrm>
      </p:grpSpPr>
      <p:sp>
        <p:nvSpPr>
          <p:cNvPr id="77" name="Google Shape;77;g257aefff9ed_1_248"/>
          <p:cNvSpPr/>
          <p:nvPr/>
        </p:nvSpPr>
        <p:spPr>
          <a:xfrm>
            <a:off x="1" y="0"/>
            <a:ext cx="12192000" cy="441300"/>
          </a:xfrm>
          <a:prstGeom prst="rect">
            <a:avLst/>
          </a:prstGeom>
          <a:solidFill>
            <a:srgbClr val="E600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8" name="Google Shape;78;g257aefff9ed_1_248"/>
          <p:cNvSpPr txBox="1">
            <a:spLocks noGrp="1"/>
          </p:cNvSpPr>
          <p:nvPr>
            <p:ph type="body" idx="1"/>
          </p:nvPr>
        </p:nvSpPr>
        <p:spPr>
          <a:xfrm>
            <a:off x="442913" y="1989138"/>
            <a:ext cx="11306100" cy="37083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g257aefff9ed_1_248"/>
          <p:cNvSpPr txBox="1">
            <a:spLocks noGrp="1"/>
          </p:cNvSpPr>
          <p:nvPr>
            <p:ph type="title"/>
          </p:nvPr>
        </p:nvSpPr>
        <p:spPr>
          <a:xfrm>
            <a:off x="442912" y="800100"/>
            <a:ext cx="11306100" cy="1002000"/>
          </a:xfrm>
          <a:prstGeom prst="rect">
            <a:avLst/>
          </a:prstGeom>
          <a:noFill/>
          <a:ln>
            <a:noFill/>
          </a:ln>
        </p:spPr>
        <p:txBody>
          <a:bodyPr spcFirstLastPara="1" wrap="square" lIns="0" tIns="45700" rIns="91425" bIns="45700" anchor="ctr" anchorCtr="0">
            <a:normAutofit/>
          </a:bodyPr>
          <a:lstStyle>
            <a:lvl1pPr marR="0" lvl="0" algn="l" rtl="0">
              <a:lnSpc>
                <a:spcPct val="100000"/>
              </a:lnSpc>
              <a:spcBef>
                <a:spcPts val="0"/>
              </a:spcBef>
              <a:spcAft>
                <a:spcPts val="0"/>
              </a:spcAft>
              <a:buClr>
                <a:srgbClr val="E6005B"/>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80" name="Google Shape;80;g257aefff9ed_1_248"/>
          <p:cNvPicPr preferRelativeResize="0"/>
          <p:nvPr/>
        </p:nvPicPr>
        <p:blipFill rotWithShape="1">
          <a:blip r:embed="rId2">
            <a:alphaModFix/>
          </a:blip>
          <a:srcRect/>
          <a:stretch/>
        </p:blipFill>
        <p:spPr>
          <a:xfrm>
            <a:off x="442912" y="5832092"/>
            <a:ext cx="568360" cy="676275"/>
          </a:xfrm>
          <a:prstGeom prst="rect">
            <a:avLst/>
          </a:prstGeom>
          <a:noFill/>
          <a:ln>
            <a:noFill/>
          </a:ln>
        </p:spPr>
      </p:pic>
      <p:sp>
        <p:nvSpPr>
          <p:cNvPr id="81" name="Google Shape;81;g257aefff9ed_1_248"/>
          <p:cNvSpPr/>
          <p:nvPr/>
        </p:nvSpPr>
        <p:spPr>
          <a:xfrm>
            <a:off x="0" y="6742113"/>
            <a:ext cx="12192000" cy="126000"/>
          </a:xfrm>
          <a:prstGeom prst="rect">
            <a:avLst/>
          </a:prstGeom>
          <a:solidFill>
            <a:srgbClr val="9E04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82" name="Google Shape;82;g257aefff9ed_1_248" descr="A yellow and black sign&#10;&#10;Description automatically generated with low confidence"/>
          <p:cNvPicPr preferRelativeResize="0"/>
          <p:nvPr/>
        </p:nvPicPr>
        <p:blipFill rotWithShape="1">
          <a:blip r:embed="rId3">
            <a:alphaModFix/>
          </a:blip>
          <a:srcRect/>
          <a:stretch/>
        </p:blipFill>
        <p:spPr>
          <a:xfrm>
            <a:off x="5113703" y="5938702"/>
            <a:ext cx="1964595" cy="582102"/>
          </a:xfrm>
          <a:prstGeom prst="rect">
            <a:avLst/>
          </a:prstGeom>
          <a:noFill/>
          <a:ln>
            <a:noFill/>
          </a:ln>
        </p:spPr>
      </p:pic>
      <p:pic>
        <p:nvPicPr>
          <p:cNvPr id="83" name="Google Shape;83;g257aefff9ed_1_248" descr="Text&#10;&#10;Description automatically generated"/>
          <p:cNvPicPr preferRelativeResize="0"/>
          <p:nvPr/>
        </p:nvPicPr>
        <p:blipFill rotWithShape="1">
          <a:blip r:embed="rId4">
            <a:alphaModFix/>
          </a:blip>
          <a:srcRect/>
          <a:stretch/>
        </p:blipFill>
        <p:spPr>
          <a:xfrm>
            <a:off x="8967020" y="5938702"/>
            <a:ext cx="2754622" cy="548532"/>
          </a:xfrm>
          <a:prstGeom prst="rect">
            <a:avLst/>
          </a:prstGeom>
          <a:noFill/>
          <a:ln>
            <a:noFill/>
          </a:ln>
        </p:spPr>
      </p:pic>
    </p:spTree>
    <p:extLst>
      <p:ext uri="{BB962C8B-B14F-4D97-AF65-F5344CB8AC3E}">
        <p14:creationId xmlns:p14="http://schemas.microsoft.com/office/powerpoint/2010/main" val="262576789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One Column">
  <p:cSld name="1_One Column">
    <p:spTree>
      <p:nvGrpSpPr>
        <p:cNvPr id="1" name="Shape 84"/>
        <p:cNvGrpSpPr/>
        <p:nvPr/>
      </p:nvGrpSpPr>
      <p:grpSpPr>
        <a:xfrm>
          <a:off x="0" y="0"/>
          <a:ext cx="0" cy="0"/>
          <a:chOff x="0" y="0"/>
          <a:chExt cx="0" cy="0"/>
        </a:xfrm>
      </p:grpSpPr>
      <p:sp>
        <p:nvSpPr>
          <p:cNvPr id="85" name="Google Shape;85;g1e4c241dcf7_1_138"/>
          <p:cNvSpPr/>
          <p:nvPr/>
        </p:nvSpPr>
        <p:spPr>
          <a:xfrm>
            <a:off x="1" y="1"/>
            <a:ext cx="12191999" cy="441325"/>
          </a:xfrm>
          <a:prstGeom prst="rect">
            <a:avLst/>
          </a:prstGeom>
          <a:gradFill>
            <a:gsLst>
              <a:gs pos="0">
                <a:srgbClr val="C7017F"/>
              </a:gs>
              <a:gs pos="75000">
                <a:srgbClr val="821E69"/>
              </a:gs>
              <a:gs pos="100000">
                <a:srgbClr val="821E69"/>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00">
              <a:solidFill>
                <a:schemeClr val="lt1"/>
              </a:solidFill>
              <a:latin typeface="Verdana"/>
              <a:ea typeface="Verdana"/>
              <a:cs typeface="Verdana"/>
              <a:sym typeface="Verdana"/>
            </a:endParaRPr>
          </a:p>
        </p:txBody>
      </p:sp>
      <p:sp>
        <p:nvSpPr>
          <p:cNvPr id="86" name="Google Shape;86;g1e4c241dcf7_1_138"/>
          <p:cNvSpPr txBox="1">
            <a:spLocks noGrp="1"/>
          </p:cNvSpPr>
          <p:nvPr>
            <p:ph type="body" idx="1"/>
          </p:nvPr>
        </p:nvSpPr>
        <p:spPr>
          <a:xfrm>
            <a:off x="442913" y="1989138"/>
            <a:ext cx="11306175"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750"/>
              </a:spcBef>
              <a:spcAft>
                <a:spcPts val="0"/>
              </a:spcAft>
              <a:buSzPts val="1800"/>
              <a:buChar char="•"/>
              <a:defRPr/>
            </a:lvl1pPr>
            <a:lvl2pPr marL="914400" lvl="1" indent="-342900" algn="l">
              <a:lnSpc>
                <a:spcPct val="100000"/>
              </a:lnSpc>
              <a:spcBef>
                <a:spcPts val="375"/>
              </a:spcBef>
              <a:spcAft>
                <a:spcPts val="0"/>
              </a:spcAft>
              <a:buSzPts val="1800"/>
              <a:buChar char="–"/>
              <a:defRPr/>
            </a:lvl2pPr>
            <a:lvl3pPr marL="1371600" lvl="2" indent="-342900" algn="l">
              <a:lnSpc>
                <a:spcPct val="100000"/>
              </a:lnSpc>
              <a:spcBef>
                <a:spcPts val="375"/>
              </a:spcBef>
              <a:spcAft>
                <a:spcPts val="0"/>
              </a:spcAft>
              <a:buSzPts val="1800"/>
              <a:buChar char="•"/>
              <a:defRPr/>
            </a:lvl3pPr>
            <a:lvl4pPr marL="1828800" lvl="3" indent="-342900" algn="l">
              <a:lnSpc>
                <a:spcPct val="100000"/>
              </a:lnSpc>
              <a:spcBef>
                <a:spcPts val="375"/>
              </a:spcBef>
              <a:spcAft>
                <a:spcPts val="0"/>
              </a:spcAft>
              <a:buSzPts val="1800"/>
              <a:buChar char="–"/>
              <a:defRPr/>
            </a:lvl4pPr>
            <a:lvl5pPr marL="2286000" lvl="4" indent="-342900" algn="l">
              <a:lnSpc>
                <a:spcPct val="100000"/>
              </a:lnSpc>
              <a:spcBef>
                <a:spcPts val="375"/>
              </a:spcBef>
              <a:spcAft>
                <a:spcPts val="0"/>
              </a:spcAft>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240"/>
              </a:spcAft>
              <a:buClr>
                <a:schemeClr val="dk1"/>
              </a:buClr>
              <a:buSzPts val="1800"/>
              <a:buChar char="»"/>
              <a:defRPr/>
            </a:lvl9pPr>
          </a:lstStyle>
          <a:p>
            <a:endParaRPr/>
          </a:p>
        </p:txBody>
      </p:sp>
      <p:sp>
        <p:nvSpPr>
          <p:cNvPr id="87" name="Google Shape;87;g1e4c241dcf7_1_138"/>
          <p:cNvSpPr txBox="1">
            <a:spLocks noGrp="1"/>
          </p:cNvSpPr>
          <p:nvPr>
            <p:ph type="title"/>
          </p:nvPr>
        </p:nvSpPr>
        <p:spPr>
          <a:xfrm>
            <a:off x="442913" y="800101"/>
            <a:ext cx="11306175" cy="1001983"/>
          </a:xfrm>
          <a:prstGeom prst="rect">
            <a:avLst/>
          </a:prstGeom>
          <a:noFill/>
          <a:ln>
            <a:noFill/>
          </a:ln>
        </p:spPr>
        <p:txBody>
          <a:bodyPr spcFirstLastPara="1" wrap="square" lIns="0" tIns="45700" rIns="91425" bIns="45700" anchor="ctr" anchorCtr="0">
            <a:normAutofit/>
          </a:bodyPr>
          <a:lstStyle>
            <a:lvl1pPr lvl="0" algn="l">
              <a:lnSpc>
                <a:spcPct val="100000"/>
              </a:lnSpc>
              <a:spcBef>
                <a:spcPts val="0"/>
              </a:spcBef>
              <a:spcAft>
                <a:spcPts val="0"/>
              </a:spcAft>
              <a:buClr>
                <a:srgbClr val="821E69"/>
              </a:buClr>
              <a:buSzPts val="1800"/>
              <a:buChar cha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g1e4c241dcf7_1_138"/>
          <p:cNvSpPr/>
          <p:nvPr/>
        </p:nvSpPr>
        <p:spPr>
          <a:xfrm>
            <a:off x="1" y="6742114"/>
            <a:ext cx="12191999" cy="125999"/>
          </a:xfrm>
          <a:prstGeom prst="rect">
            <a:avLst/>
          </a:prstGeom>
          <a:solidFill>
            <a:srgbClr val="6F62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00">
              <a:solidFill>
                <a:srgbClr val="6F6258"/>
              </a:solidFill>
              <a:latin typeface="Verdana"/>
              <a:ea typeface="Verdana"/>
              <a:cs typeface="Verdana"/>
              <a:sym typeface="Verdana"/>
            </a:endParaRPr>
          </a:p>
        </p:txBody>
      </p:sp>
      <p:pic>
        <p:nvPicPr>
          <p:cNvPr id="89" name="Google Shape;89;g1e4c241dcf7_1_138"/>
          <p:cNvPicPr preferRelativeResize="0"/>
          <p:nvPr/>
        </p:nvPicPr>
        <p:blipFill rotWithShape="1">
          <a:blip r:embed="rId2">
            <a:alphaModFix/>
          </a:blip>
          <a:srcRect/>
          <a:stretch/>
        </p:blipFill>
        <p:spPr>
          <a:xfrm>
            <a:off x="442912" y="5830769"/>
            <a:ext cx="1822015" cy="687018"/>
          </a:xfrm>
          <a:prstGeom prst="rect">
            <a:avLst/>
          </a:prstGeom>
          <a:noFill/>
          <a:ln>
            <a:noFill/>
          </a:ln>
        </p:spPr>
      </p:pic>
    </p:spTree>
    <p:extLst>
      <p:ext uri="{BB962C8B-B14F-4D97-AF65-F5344CB8AC3E}">
        <p14:creationId xmlns:p14="http://schemas.microsoft.com/office/powerpoint/2010/main" val="143753130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90"/>
        <p:cNvGrpSpPr/>
        <p:nvPr/>
      </p:nvGrpSpPr>
      <p:grpSpPr>
        <a:xfrm>
          <a:off x="0" y="0"/>
          <a:ext cx="0" cy="0"/>
          <a:chOff x="0" y="0"/>
          <a:chExt cx="0" cy="0"/>
        </a:xfrm>
      </p:grpSpPr>
      <p:pic>
        <p:nvPicPr>
          <p:cNvPr id="91" name="Google Shape;91;g1e4c241dcf7_1_198"/>
          <p:cNvPicPr preferRelativeResize="0"/>
          <p:nvPr/>
        </p:nvPicPr>
        <p:blipFill rotWithShape="1">
          <a:blip r:embed="rId2">
            <a:alphaModFix/>
          </a:blip>
          <a:srcRect l="4081" t="16401" r="4078" b="20950"/>
          <a:stretch/>
        </p:blipFill>
        <p:spPr>
          <a:xfrm>
            <a:off x="0" y="0"/>
            <a:ext cx="12192000" cy="6858000"/>
          </a:xfrm>
          <a:prstGeom prst="rect">
            <a:avLst/>
          </a:prstGeom>
          <a:noFill/>
          <a:ln>
            <a:noFill/>
          </a:ln>
        </p:spPr>
      </p:pic>
      <p:sp>
        <p:nvSpPr>
          <p:cNvPr id="92" name="Google Shape;92;g1e4c241dcf7_1_198"/>
          <p:cNvSpPr txBox="1">
            <a:spLocks noGrp="1"/>
          </p:cNvSpPr>
          <p:nvPr>
            <p:ph type="dt" idx="10"/>
          </p:nvPr>
        </p:nvSpPr>
        <p:spPr>
          <a:xfrm>
            <a:off x="838201" y="6356354"/>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g1e4c241dcf7_1_198"/>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g1e4c241dcf7_1_198"/>
          <p:cNvSpPr txBox="1">
            <a:spLocks noGrp="1"/>
          </p:cNvSpPr>
          <p:nvPr>
            <p:ph type="sldNum" idx="12"/>
          </p:nvPr>
        </p:nvSpPr>
        <p:spPr>
          <a:xfrm>
            <a:off x="8610601" y="6356354"/>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6988686"/>
      </p:ext>
    </p:extLst>
  </p:cSld>
  <p:clrMapOvr>
    <a:masterClrMapping/>
  </p:clrMapOvr>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Two Column Unsymetrical">
  <p:cSld name="Two Column Unsymetrical">
    <p:spTree>
      <p:nvGrpSpPr>
        <p:cNvPr id="1" name="Shape 95"/>
        <p:cNvGrpSpPr/>
        <p:nvPr/>
      </p:nvGrpSpPr>
      <p:grpSpPr>
        <a:xfrm>
          <a:off x="0" y="0"/>
          <a:ext cx="0" cy="0"/>
          <a:chOff x="0" y="0"/>
          <a:chExt cx="0" cy="0"/>
        </a:xfrm>
      </p:grpSpPr>
      <p:sp>
        <p:nvSpPr>
          <p:cNvPr id="96" name="Google Shape;96;g1e4c241dcf7_1_219"/>
          <p:cNvSpPr txBox="1">
            <a:spLocks noGrp="1"/>
          </p:cNvSpPr>
          <p:nvPr>
            <p:ph type="body" idx="1"/>
          </p:nvPr>
        </p:nvSpPr>
        <p:spPr>
          <a:xfrm>
            <a:off x="442912" y="1989138"/>
            <a:ext cx="3529013"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750"/>
              </a:spcBef>
              <a:spcAft>
                <a:spcPts val="0"/>
              </a:spcAft>
              <a:buSzPts val="1800"/>
              <a:buChar char="•"/>
              <a:defRPr/>
            </a:lvl1pPr>
            <a:lvl2pPr marL="914400" lvl="1" indent="-342900" algn="l">
              <a:lnSpc>
                <a:spcPct val="100000"/>
              </a:lnSpc>
              <a:spcBef>
                <a:spcPts val="375"/>
              </a:spcBef>
              <a:spcAft>
                <a:spcPts val="0"/>
              </a:spcAft>
              <a:buSzPts val="1800"/>
              <a:buChar char="–"/>
              <a:defRPr/>
            </a:lvl2pPr>
            <a:lvl3pPr marL="1371600" lvl="2" indent="-342900" algn="l">
              <a:lnSpc>
                <a:spcPct val="100000"/>
              </a:lnSpc>
              <a:spcBef>
                <a:spcPts val="375"/>
              </a:spcBef>
              <a:spcAft>
                <a:spcPts val="0"/>
              </a:spcAft>
              <a:buSzPts val="1800"/>
              <a:buChar char="•"/>
              <a:defRPr/>
            </a:lvl3pPr>
            <a:lvl4pPr marL="1828800" lvl="3" indent="-342900" algn="l">
              <a:lnSpc>
                <a:spcPct val="100000"/>
              </a:lnSpc>
              <a:spcBef>
                <a:spcPts val="375"/>
              </a:spcBef>
              <a:spcAft>
                <a:spcPts val="0"/>
              </a:spcAft>
              <a:buSzPts val="1800"/>
              <a:buChar char="–"/>
              <a:defRPr/>
            </a:lvl4pPr>
            <a:lvl5pPr marL="2286000" lvl="4" indent="-342900" algn="l">
              <a:lnSpc>
                <a:spcPct val="100000"/>
              </a:lnSpc>
              <a:spcBef>
                <a:spcPts val="375"/>
              </a:spcBef>
              <a:spcAft>
                <a:spcPts val="0"/>
              </a:spcAft>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240"/>
              </a:spcAft>
              <a:buClr>
                <a:schemeClr val="dk1"/>
              </a:buClr>
              <a:buSzPts val="1800"/>
              <a:buChar char="»"/>
              <a:defRPr/>
            </a:lvl9pPr>
          </a:lstStyle>
          <a:p>
            <a:endParaRPr/>
          </a:p>
        </p:txBody>
      </p:sp>
      <p:sp>
        <p:nvSpPr>
          <p:cNvPr id="97" name="Google Shape;97;g1e4c241dcf7_1_219"/>
          <p:cNvSpPr txBox="1">
            <a:spLocks noGrp="1"/>
          </p:cNvSpPr>
          <p:nvPr>
            <p:ph type="body" idx="2"/>
          </p:nvPr>
        </p:nvSpPr>
        <p:spPr>
          <a:xfrm>
            <a:off x="4332288" y="1989138"/>
            <a:ext cx="7416800"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750"/>
              </a:spcBef>
              <a:spcAft>
                <a:spcPts val="0"/>
              </a:spcAft>
              <a:buSzPts val="1800"/>
              <a:buChar char="•"/>
              <a:defRPr/>
            </a:lvl1pPr>
            <a:lvl2pPr marL="914400" lvl="1" indent="-342900" algn="l">
              <a:lnSpc>
                <a:spcPct val="100000"/>
              </a:lnSpc>
              <a:spcBef>
                <a:spcPts val="375"/>
              </a:spcBef>
              <a:spcAft>
                <a:spcPts val="0"/>
              </a:spcAft>
              <a:buSzPts val="1800"/>
              <a:buChar char="–"/>
              <a:defRPr/>
            </a:lvl2pPr>
            <a:lvl3pPr marL="1371600" lvl="2" indent="-342900" algn="l">
              <a:lnSpc>
                <a:spcPct val="100000"/>
              </a:lnSpc>
              <a:spcBef>
                <a:spcPts val="375"/>
              </a:spcBef>
              <a:spcAft>
                <a:spcPts val="0"/>
              </a:spcAft>
              <a:buSzPts val="1800"/>
              <a:buChar char="•"/>
              <a:defRPr/>
            </a:lvl3pPr>
            <a:lvl4pPr marL="1828800" lvl="3" indent="-342900" algn="l">
              <a:lnSpc>
                <a:spcPct val="100000"/>
              </a:lnSpc>
              <a:spcBef>
                <a:spcPts val="375"/>
              </a:spcBef>
              <a:spcAft>
                <a:spcPts val="0"/>
              </a:spcAft>
              <a:buSzPts val="1800"/>
              <a:buChar char="–"/>
              <a:defRPr/>
            </a:lvl4pPr>
            <a:lvl5pPr marL="2286000" lvl="4" indent="-342900" algn="l">
              <a:lnSpc>
                <a:spcPct val="100000"/>
              </a:lnSpc>
              <a:spcBef>
                <a:spcPts val="375"/>
              </a:spcBef>
              <a:spcAft>
                <a:spcPts val="0"/>
              </a:spcAft>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240"/>
              </a:spcAft>
              <a:buClr>
                <a:schemeClr val="dk1"/>
              </a:buClr>
              <a:buSzPts val="1800"/>
              <a:buChar char="»"/>
              <a:defRPr/>
            </a:lvl9pPr>
          </a:lstStyle>
          <a:p>
            <a:endParaRPr/>
          </a:p>
        </p:txBody>
      </p:sp>
      <p:sp>
        <p:nvSpPr>
          <p:cNvPr id="98" name="Google Shape;98;g1e4c241dcf7_1_219"/>
          <p:cNvSpPr txBox="1">
            <a:spLocks noGrp="1"/>
          </p:cNvSpPr>
          <p:nvPr>
            <p:ph type="title"/>
          </p:nvPr>
        </p:nvSpPr>
        <p:spPr>
          <a:xfrm>
            <a:off x="442913" y="800101"/>
            <a:ext cx="11306175" cy="1001983"/>
          </a:xfrm>
          <a:prstGeom prst="rect">
            <a:avLst/>
          </a:prstGeom>
          <a:noFill/>
          <a:ln>
            <a:noFill/>
          </a:ln>
        </p:spPr>
        <p:txBody>
          <a:bodyPr spcFirstLastPara="1" wrap="square" lIns="0" tIns="45700" rIns="91425" bIns="45700" anchor="ctr" anchorCtr="0">
            <a:normAutofit/>
          </a:bodyPr>
          <a:lstStyle>
            <a:lvl1pPr lvl="0" algn="l">
              <a:lnSpc>
                <a:spcPct val="100000"/>
              </a:lnSpc>
              <a:spcBef>
                <a:spcPts val="0"/>
              </a:spcBef>
              <a:spcAft>
                <a:spcPts val="0"/>
              </a:spcAft>
              <a:buClr>
                <a:srgbClr val="821E69"/>
              </a:buClr>
              <a:buSzPts val="1800"/>
              <a:buChar cha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g1e4c241dcf7_1_219"/>
          <p:cNvSpPr/>
          <p:nvPr/>
        </p:nvSpPr>
        <p:spPr>
          <a:xfrm>
            <a:off x="1" y="1"/>
            <a:ext cx="12191999" cy="441325"/>
          </a:xfrm>
          <a:prstGeom prst="rect">
            <a:avLst/>
          </a:prstGeom>
          <a:gradFill>
            <a:gsLst>
              <a:gs pos="0">
                <a:srgbClr val="C7017F"/>
              </a:gs>
              <a:gs pos="75000">
                <a:srgbClr val="821E69"/>
              </a:gs>
              <a:gs pos="100000">
                <a:srgbClr val="821E69"/>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00">
              <a:solidFill>
                <a:schemeClr val="lt1"/>
              </a:solidFill>
              <a:latin typeface="Verdana"/>
              <a:ea typeface="Verdana"/>
              <a:cs typeface="Verdana"/>
              <a:sym typeface="Verdana"/>
            </a:endParaRPr>
          </a:p>
        </p:txBody>
      </p:sp>
      <p:sp>
        <p:nvSpPr>
          <p:cNvPr id="100" name="Google Shape;100;g1e4c241dcf7_1_219"/>
          <p:cNvSpPr/>
          <p:nvPr/>
        </p:nvSpPr>
        <p:spPr>
          <a:xfrm>
            <a:off x="1" y="6742114"/>
            <a:ext cx="12191999" cy="125999"/>
          </a:xfrm>
          <a:prstGeom prst="rect">
            <a:avLst/>
          </a:prstGeom>
          <a:solidFill>
            <a:srgbClr val="6F62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00">
              <a:solidFill>
                <a:srgbClr val="6F6258"/>
              </a:solidFill>
              <a:latin typeface="Verdana"/>
              <a:ea typeface="Verdana"/>
              <a:cs typeface="Verdana"/>
              <a:sym typeface="Verdana"/>
            </a:endParaRPr>
          </a:p>
        </p:txBody>
      </p:sp>
      <p:pic>
        <p:nvPicPr>
          <p:cNvPr id="101" name="Google Shape;101;g1e4c241dcf7_1_219"/>
          <p:cNvPicPr preferRelativeResize="0"/>
          <p:nvPr/>
        </p:nvPicPr>
        <p:blipFill rotWithShape="1">
          <a:blip r:embed="rId2">
            <a:alphaModFix/>
          </a:blip>
          <a:srcRect/>
          <a:stretch/>
        </p:blipFill>
        <p:spPr>
          <a:xfrm>
            <a:off x="442912" y="5830769"/>
            <a:ext cx="1822015" cy="687018"/>
          </a:xfrm>
          <a:prstGeom prst="rect">
            <a:avLst/>
          </a:prstGeom>
          <a:noFill/>
          <a:ln>
            <a:noFill/>
          </a:ln>
        </p:spPr>
      </p:pic>
    </p:spTree>
    <p:extLst>
      <p:ext uri="{BB962C8B-B14F-4D97-AF65-F5344CB8AC3E}">
        <p14:creationId xmlns:p14="http://schemas.microsoft.com/office/powerpoint/2010/main" val="1001311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34"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8"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theme" Target="../theme/theme3.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theme" Target="../theme/theme4.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image" Target="../media/image17.jpg"/><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theme" Target="../theme/theme5.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image" Target="../media/image17.jpg"/><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theme" Target="../theme/theme6.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theme" Target="../theme/theme7.xml"/><Relationship Id="rId1" Type="http://schemas.openxmlformats.org/officeDocument/2006/relationships/slideLayout" Target="../slideLayouts/slideLayout9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18" Type="http://schemas.openxmlformats.org/officeDocument/2006/relationships/slideLayout" Target="../slideLayouts/slideLayout116.xml"/><Relationship Id="rId3" Type="http://schemas.openxmlformats.org/officeDocument/2006/relationships/slideLayout" Target="../slideLayouts/slideLayout101.xml"/><Relationship Id="rId21" Type="http://schemas.openxmlformats.org/officeDocument/2006/relationships/image" Target="../media/image20.png"/><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slideLayout" Target="../slideLayouts/slideLayout115.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20" Type="http://schemas.openxmlformats.org/officeDocument/2006/relationships/image" Target="../media/image19.png"/><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10" Type="http://schemas.openxmlformats.org/officeDocument/2006/relationships/slideLayout" Target="../slideLayouts/slideLayout108.xml"/><Relationship Id="rId19" Type="http://schemas.openxmlformats.org/officeDocument/2006/relationships/theme" Target="../theme/theme8.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723" r:id="rId19"/>
    <p:sldLayoutId id="2147483789" r:id="rId20"/>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57499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8" r:id="rId29"/>
    <p:sldLayoutId id="2147483719" r:id="rId30"/>
    <p:sldLayoutId id="2147483720" r:id="rId31"/>
    <p:sldLayoutId id="2147483721" r:id="rId32"/>
    <p:sldLayoutId id="2147483726" r:id="rId33"/>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58000"/>
            <a:ext cx="10515600" cy="4718963"/>
          </a:xfrm>
          <a:prstGeom prst="rect">
            <a:avLst/>
          </a:prstGeom>
        </p:spPr>
        <p:txBody>
          <a:bodyPr vert="horz" lIns="91440" tIns="45720" rIns="91440" bIns="45720" rtlCol="0">
            <a:normAutofit/>
          </a:bodyPr>
          <a:lstStyle/>
          <a:p>
            <a:pPr lvl="0"/>
            <a:r>
              <a:rPr lang="en-US"/>
              <a:t>Edit Master text styles</a:t>
            </a:r>
          </a:p>
          <a:p>
            <a:pPr lvl="1"/>
            <a:r>
              <a:rPr lang="en-US"/>
              <a:t>Second level</a:t>
            </a:r>
          </a:p>
        </p:txBody>
      </p:sp>
      <p:sp>
        <p:nvSpPr>
          <p:cNvPr id="7" name="Rectangle 6"/>
          <p:cNvSpPr/>
          <p:nvPr userDrawn="1"/>
        </p:nvSpPr>
        <p:spPr>
          <a:xfrm>
            <a:off x="0" y="0"/>
            <a:ext cx="12192000"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solidFill>
                <a:schemeClr val="bg1"/>
              </a:solidFill>
            </a:endParaRPr>
          </a:p>
        </p:txBody>
      </p:sp>
      <p:sp>
        <p:nvSpPr>
          <p:cNvPr id="2" name="Title Placeholder 1"/>
          <p:cNvSpPr>
            <a:spLocks noGrp="1"/>
          </p:cNvSpPr>
          <p:nvPr>
            <p:ph type="title"/>
          </p:nvPr>
        </p:nvSpPr>
        <p:spPr>
          <a:xfrm>
            <a:off x="838200" y="198000"/>
            <a:ext cx="7200000" cy="88712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Slide Number Placeholder 5"/>
          <p:cNvSpPr>
            <a:spLocks noGrp="1"/>
          </p:cNvSpPr>
          <p:nvPr>
            <p:ph type="sldNum" sz="quarter" idx="4"/>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spTree>
    <p:extLst>
      <p:ext uri="{BB962C8B-B14F-4D97-AF65-F5344CB8AC3E}">
        <p14:creationId xmlns:p14="http://schemas.microsoft.com/office/powerpoint/2010/main" val="75741221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Lst>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3C11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3C114"/>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3C11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67615606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08000" y="1447801"/>
            <a:ext cx="11074400" cy="1732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
        <p:nvSpPr>
          <p:cNvPr id="1028" name="Text Box 6"/>
          <p:cNvSpPr txBox="1">
            <a:spLocks noChangeArrowheads="1"/>
          </p:cNvSpPr>
          <p:nvPr/>
        </p:nvSpPr>
        <p:spPr bwMode="auto">
          <a:xfrm>
            <a:off x="527051" y="6165853"/>
            <a:ext cx="134408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spcBef>
                <a:spcPct val="50000"/>
              </a:spcBef>
              <a:defRPr/>
            </a:pPr>
            <a:endParaRPr lang="en-US" altLang="en-US" sz="3200">
              <a:solidFill>
                <a:schemeClr val="tx1"/>
              </a:solidFill>
              <a:latin typeface="Times" panose="02020603050405020304" pitchFamily="18" charset="0"/>
            </a:endParaRPr>
          </a:p>
        </p:txBody>
      </p:sp>
      <p:sp>
        <p:nvSpPr>
          <p:cNvPr id="1029" name="Title 1"/>
          <p:cNvSpPr txBox="1">
            <a:spLocks/>
          </p:cNvSpPr>
          <p:nvPr/>
        </p:nvSpPr>
        <p:spPr bwMode="auto">
          <a:xfrm>
            <a:off x="0" y="0"/>
            <a:ext cx="12192000" cy="1066800"/>
          </a:xfrm>
          <a:prstGeom prst="rect">
            <a:avLst/>
          </a:prstGeom>
          <a:solidFill>
            <a:srgbClr val="6F2C91"/>
          </a:solidFill>
          <a:ln>
            <a:noFill/>
          </a:ln>
        </p:spPr>
        <p:txBody>
          <a:bodyPr anchor="ctr"/>
          <a:lstStyle>
            <a:lvl1pPr algn="r">
              <a:defRPr sz="2800">
                <a:solidFill>
                  <a:srgbClr val="004D75"/>
                </a:solidFill>
                <a:latin typeface="Verdana" panose="020B0604030504040204" pitchFamily="34" charset="0"/>
                <a:cs typeface="Arial" panose="020B0604020202020204" pitchFamily="34" charset="0"/>
              </a:defRPr>
            </a:lvl1pPr>
            <a:lvl2pPr marL="742950" indent="-285750" algn="r">
              <a:defRPr sz="2800">
                <a:solidFill>
                  <a:srgbClr val="004D75"/>
                </a:solidFill>
                <a:latin typeface="Verdana" panose="020B0604030504040204" pitchFamily="34" charset="0"/>
                <a:cs typeface="Arial" panose="020B0604020202020204" pitchFamily="34" charset="0"/>
              </a:defRPr>
            </a:lvl2pPr>
            <a:lvl3pPr marL="1143000" indent="-228600" algn="r">
              <a:defRPr sz="2800">
                <a:solidFill>
                  <a:srgbClr val="004D75"/>
                </a:solidFill>
                <a:latin typeface="Verdana" panose="020B0604030504040204" pitchFamily="34" charset="0"/>
                <a:cs typeface="Arial" panose="020B0604020202020204" pitchFamily="34" charset="0"/>
              </a:defRPr>
            </a:lvl3pPr>
            <a:lvl4pPr marL="1600200" indent="-228600" algn="r">
              <a:defRPr sz="2800">
                <a:solidFill>
                  <a:srgbClr val="004D75"/>
                </a:solidFill>
                <a:latin typeface="Verdana" panose="020B0604030504040204" pitchFamily="34" charset="0"/>
                <a:cs typeface="Arial" panose="020B0604020202020204" pitchFamily="34" charset="0"/>
              </a:defRPr>
            </a:lvl4pPr>
            <a:lvl5pPr marL="2057400" indent="-228600" algn="r">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l">
              <a:defRPr/>
            </a:pPr>
            <a:r>
              <a:rPr lang="en-US" altLang="en-US" sz="3733" dirty="0">
                <a:solidFill>
                  <a:schemeClr val="bg1"/>
                </a:solidFill>
                <a:latin typeface="Museo Sans 500"/>
                <a:cs typeface="Museo Sans 500"/>
              </a:rPr>
              <a:t>Click to edit Master title style</a:t>
            </a:r>
            <a:endParaRPr lang="en-GB" altLang="en-US" sz="3733" dirty="0">
              <a:solidFill>
                <a:schemeClr val="bg1"/>
              </a:solidFill>
              <a:latin typeface="Museo Sans 500"/>
              <a:cs typeface="Museo Sans 500"/>
            </a:endParaRPr>
          </a:p>
        </p:txBody>
      </p:sp>
      <p:pic>
        <p:nvPicPr>
          <p:cNvPr id="2" name="Picture 5"/>
          <p:cNvPicPr>
            <a:picLocks noChangeAspect="1"/>
          </p:cNvPicPr>
          <p:nvPr/>
        </p:nvPicPr>
        <p:blipFill>
          <a:blip r:embed="rId13" cstate="print">
            <a:extLst>
              <a:ext uri="{28A0092B-C50C-407E-A947-70E740481C1C}">
                <a14:useLocalDpi xmlns:a14="http://schemas.microsoft.com/office/drawing/2010/main" val="0"/>
              </a:ext>
            </a:extLst>
          </a:blip>
          <a:srcRect l="7915" t="13541" r="6219" b="10622"/>
          <a:stretch>
            <a:fillRect/>
          </a:stretch>
        </p:blipFill>
        <p:spPr bwMode="auto">
          <a:xfrm>
            <a:off x="9647767" y="6015041"/>
            <a:ext cx="2406651"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0813936"/>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hf sldNum="0" hdr="0" dt="0"/>
  <p:txStyles>
    <p:titleStyle>
      <a:lvl1pPr algn="l" rtl="0" eaLnBrk="0" fontAlgn="base" hangingPunct="0">
        <a:spcBef>
          <a:spcPct val="0"/>
        </a:spcBef>
        <a:spcAft>
          <a:spcPct val="0"/>
        </a:spcAft>
        <a:defRPr sz="3733">
          <a:solidFill>
            <a:srgbClr val="004D75"/>
          </a:solidFill>
          <a:latin typeface="+mj-lt"/>
          <a:ea typeface="+mj-ea"/>
          <a:cs typeface="+mj-cs"/>
        </a:defRPr>
      </a:lvl1pPr>
      <a:lvl2pPr algn="l" rtl="0" eaLnBrk="0" fontAlgn="base" hangingPunct="0">
        <a:spcBef>
          <a:spcPct val="0"/>
        </a:spcBef>
        <a:spcAft>
          <a:spcPct val="0"/>
        </a:spcAft>
        <a:defRPr sz="3733">
          <a:solidFill>
            <a:srgbClr val="004D75"/>
          </a:solidFill>
          <a:latin typeface="Verdana" pitchFamily="34" charset="0"/>
        </a:defRPr>
      </a:lvl2pPr>
      <a:lvl3pPr algn="l" rtl="0" eaLnBrk="0" fontAlgn="base" hangingPunct="0">
        <a:spcBef>
          <a:spcPct val="0"/>
        </a:spcBef>
        <a:spcAft>
          <a:spcPct val="0"/>
        </a:spcAft>
        <a:defRPr sz="3733">
          <a:solidFill>
            <a:srgbClr val="004D75"/>
          </a:solidFill>
          <a:latin typeface="Verdana" pitchFamily="34" charset="0"/>
        </a:defRPr>
      </a:lvl3pPr>
      <a:lvl4pPr algn="l" rtl="0" eaLnBrk="0" fontAlgn="base" hangingPunct="0">
        <a:spcBef>
          <a:spcPct val="0"/>
        </a:spcBef>
        <a:spcAft>
          <a:spcPct val="0"/>
        </a:spcAft>
        <a:defRPr sz="3733">
          <a:solidFill>
            <a:srgbClr val="004D75"/>
          </a:solidFill>
          <a:latin typeface="Verdana" pitchFamily="34" charset="0"/>
        </a:defRPr>
      </a:lvl4pPr>
      <a:lvl5pPr algn="l" rtl="0" eaLnBrk="0" fontAlgn="base" hangingPunct="0">
        <a:spcBef>
          <a:spcPct val="0"/>
        </a:spcBef>
        <a:spcAft>
          <a:spcPct val="0"/>
        </a:spcAft>
        <a:defRPr sz="3733">
          <a:solidFill>
            <a:srgbClr val="004D75"/>
          </a:solidFill>
          <a:latin typeface="Verdana" pitchFamily="34" charset="0"/>
        </a:defRPr>
      </a:lvl5pPr>
      <a:lvl6pPr marL="609585" algn="l" rtl="0" fontAlgn="base">
        <a:spcBef>
          <a:spcPct val="0"/>
        </a:spcBef>
        <a:spcAft>
          <a:spcPct val="0"/>
        </a:spcAft>
        <a:defRPr sz="3733">
          <a:solidFill>
            <a:srgbClr val="004D75"/>
          </a:solidFill>
          <a:latin typeface="Verdana" pitchFamily="34" charset="0"/>
        </a:defRPr>
      </a:lvl6pPr>
      <a:lvl7pPr marL="1219170" algn="l" rtl="0" fontAlgn="base">
        <a:spcBef>
          <a:spcPct val="0"/>
        </a:spcBef>
        <a:spcAft>
          <a:spcPct val="0"/>
        </a:spcAft>
        <a:defRPr sz="3733">
          <a:solidFill>
            <a:srgbClr val="004D75"/>
          </a:solidFill>
          <a:latin typeface="Verdana" pitchFamily="34" charset="0"/>
        </a:defRPr>
      </a:lvl7pPr>
      <a:lvl8pPr marL="1828754" algn="l" rtl="0" fontAlgn="base">
        <a:spcBef>
          <a:spcPct val="0"/>
        </a:spcBef>
        <a:spcAft>
          <a:spcPct val="0"/>
        </a:spcAft>
        <a:defRPr sz="3733">
          <a:solidFill>
            <a:srgbClr val="004D75"/>
          </a:solidFill>
          <a:latin typeface="Verdana" pitchFamily="34" charset="0"/>
        </a:defRPr>
      </a:lvl8pPr>
      <a:lvl9pPr marL="2438339" algn="l" rtl="0" fontAlgn="base">
        <a:spcBef>
          <a:spcPct val="0"/>
        </a:spcBef>
        <a:spcAft>
          <a:spcPct val="0"/>
        </a:spcAft>
        <a:defRPr sz="3733">
          <a:solidFill>
            <a:srgbClr val="004D75"/>
          </a:solidFill>
          <a:latin typeface="Verdana" pitchFamily="34" charset="0"/>
        </a:defRPr>
      </a:lvl9pPr>
    </p:titleStyle>
    <p:bodyStyle>
      <a:lvl1pPr marL="251878" indent="-251878" algn="l" rtl="0" eaLnBrk="0" fontAlgn="base" hangingPunct="0">
        <a:lnSpc>
          <a:spcPct val="110000"/>
        </a:lnSpc>
        <a:spcBef>
          <a:spcPct val="30000"/>
        </a:spcBef>
        <a:spcAft>
          <a:spcPct val="20000"/>
        </a:spcAft>
        <a:buChar char="•"/>
        <a:defRPr>
          <a:solidFill>
            <a:srgbClr val="053663"/>
          </a:solidFill>
          <a:latin typeface="Museo Sans 500"/>
          <a:ea typeface="+mn-ea"/>
          <a:cs typeface="Museo Sans 500"/>
        </a:defRPr>
      </a:lvl1pPr>
      <a:lvl2pPr marL="505871" indent="-251878" algn="l" rtl="0" eaLnBrk="0" fontAlgn="base" hangingPunct="0">
        <a:lnSpc>
          <a:spcPct val="90000"/>
        </a:lnSpc>
        <a:spcBef>
          <a:spcPct val="20000"/>
        </a:spcBef>
        <a:spcAft>
          <a:spcPct val="10000"/>
        </a:spcAft>
        <a:buChar char="–"/>
        <a:defRPr sz="2000">
          <a:solidFill>
            <a:srgbClr val="053663"/>
          </a:solidFill>
          <a:latin typeface="Museo Sans 500"/>
          <a:cs typeface="Museo Sans 500"/>
        </a:defRPr>
      </a:lvl2pPr>
      <a:lvl3pPr marL="706949" indent="-198962" algn="l" rtl="0" eaLnBrk="0" fontAlgn="base" hangingPunct="0">
        <a:lnSpc>
          <a:spcPct val="90000"/>
        </a:lnSpc>
        <a:spcBef>
          <a:spcPct val="20000"/>
        </a:spcBef>
        <a:spcAft>
          <a:spcPct val="20000"/>
        </a:spcAft>
        <a:buChar char="•"/>
        <a:defRPr sz="1600">
          <a:solidFill>
            <a:srgbClr val="053663"/>
          </a:solidFill>
          <a:latin typeface="Museo Sans 500"/>
          <a:cs typeface="Museo Sans 500"/>
        </a:defRPr>
      </a:lvl3pPr>
      <a:lvl4pPr marL="1149322" indent="-188379" algn="l" rtl="0" eaLnBrk="0" fontAlgn="base" hangingPunct="0">
        <a:lnSpc>
          <a:spcPct val="90000"/>
        </a:lnSpc>
        <a:spcBef>
          <a:spcPct val="20000"/>
        </a:spcBef>
        <a:spcAft>
          <a:spcPct val="20000"/>
        </a:spcAft>
        <a:buChar char="–"/>
        <a:defRPr sz="1600">
          <a:solidFill>
            <a:srgbClr val="053663"/>
          </a:solidFill>
          <a:latin typeface="Museo Sans 500"/>
          <a:cs typeface="Museo Sans 500"/>
        </a:defRPr>
      </a:lvl4pPr>
      <a:lvl5pPr marL="1646725" indent="-243411" algn="l" rtl="0" eaLnBrk="0" fontAlgn="base" hangingPunct="0">
        <a:lnSpc>
          <a:spcPct val="90000"/>
        </a:lnSpc>
        <a:spcBef>
          <a:spcPct val="20000"/>
        </a:spcBef>
        <a:spcAft>
          <a:spcPct val="20000"/>
        </a:spcAft>
        <a:buChar char="»"/>
        <a:defRPr sz="1600">
          <a:solidFill>
            <a:srgbClr val="053663"/>
          </a:solidFill>
          <a:latin typeface="Museo Sans 500"/>
          <a:cs typeface="Museo Sans 500"/>
        </a:defRPr>
      </a:lvl5pPr>
      <a:lvl6pPr marL="2256310" indent="-243411" algn="l" rtl="0" fontAlgn="base">
        <a:lnSpc>
          <a:spcPct val="90000"/>
        </a:lnSpc>
        <a:spcBef>
          <a:spcPct val="20000"/>
        </a:spcBef>
        <a:spcAft>
          <a:spcPct val="20000"/>
        </a:spcAft>
        <a:buChar char="»"/>
        <a:defRPr sz="1600">
          <a:solidFill>
            <a:srgbClr val="004D75"/>
          </a:solidFill>
          <a:latin typeface="+mn-lt"/>
        </a:defRPr>
      </a:lvl6pPr>
      <a:lvl7pPr marL="2865895" indent="-243411" algn="l" rtl="0" fontAlgn="base">
        <a:lnSpc>
          <a:spcPct val="90000"/>
        </a:lnSpc>
        <a:spcBef>
          <a:spcPct val="20000"/>
        </a:spcBef>
        <a:spcAft>
          <a:spcPct val="20000"/>
        </a:spcAft>
        <a:buChar char="»"/>
        <a:defRPr sz="1600">
          <a:solidFill>
            <a:srgbClr val="004D75"/>
          </a:solidFill>
          <a:latin typeface="+mn-lt"/>
        </a:defRPr>
      </a:lvl7pPr>
      <a:lvl8pPr marL="3475480" indent="-243411" algn="l" rtl="0" fontAlgn="base">
        <a:lnSpc>
          <a:spcPct val="90000"/>
        </a:lnSpc>
        <a:spcBef>
          <a:spcPct val="20000"/>
        </a:spcBef>
        <a:spcAft>
          <a:spcPct val="20000"/>
        </a:spcAft>
        <a:buChar char="»"/>
        <a:defRPr sz="1600">
          <a:solidFill>
            <a:srgbClr val="004D75"/>
          </a:solidFill>
          <a:latin typeface="+mn-lt"/>
        </a:defRPr>
      </a:lvl8pPr>
      <a:lvl9pPr marL="4085065" indent="-243411" algn="l" rtl="0" fontAlgn="base">
        <a:lnSpc>
          <a:spcPct val="90000"/>
        </a:lnSpc>
        <a:spcBef>
          <a:spcPct val="20000"/>
        </a:spcBef>
        <a:spcAft>
          <a:spcPct val="20000"/>
        </a:spcAft>
        <a:buChar char="»"/>
        <a:defRPr sz="1600">
          <a:solidFill>
            <a:srgbClr val="004D75"/>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body" idx="1"/>
          </p:nvPr>
        </p:nvSpPr>
        <p:spPr>
          <a:xfrm>
            <a:off x="508000" y="1447801"/>
            <a:ext cx="11074400" cy="461111"/>
          </a:xfrm>
          <a:prstGeom prst="rect">
            <a:avLst/>
          </a:prstGeom>
          <a:noFill/>
          <a:ln>
            <a:noFill/>
          </a:ln>
        </p:spPr>
        <p:txBody>
          <a:bodyPr spcFirstLastPara="1" wrap="square" lIns="91425" tIns="45700" rIns="91425" bIns="45700" anchor="t" anchorCtr="0">
            <a:spAutoFit/>
          </a:bodyPr>
          <a:lstStyle>
            <a:lvl1pPr marL="457200" marR="0" lvl="0" indent="-342900" algn="l" rtl="0">
              <a:lnSpc>
                <a:spcPct val="110000"/>
              </a:lnSpc>
              <a:spcBef>
                <a:spcPts val="540"/>
              </a:spcBef>
              <a:spcAft>
                <a:spcPts val="0"/>
              </a:spcAft>
              <a:buClr>
                <a:srgbClr val="053663"/>
              </a:buClr>
              <a:buSzPts val="1800"/>
              <a:buFont typeface="Arial"/>
              <a:buChar char="•"/>
              <a:defRPr sz="1800" b="0" i="0" u="none" strike="noStrike" cap="none">
                <a:solidFill>
                  <a:srgbClr val="053663"/>
                </a:solidFill>
                <a:latin typeface="Arial"/>
                <a:ea typeface="Arial"/>
                <a:cs typeface="Arial"/>
                <a:sym typeface="Arial"/>
              </a:defRPr>
            </a:lvl1pPr>
            <a:lvl2pPr marL="914400" marR="0" lvl="1" indent="-323850" algn="l" rtl="0">
              <a:lnSpc>
                <a:spcPct val="90000"/>
              </a:lnSpc>
              <a:spcBef>
                <a:spcPts val="360"/>
              </a:spcBef>
              <a:spcAft>
                <a:spcPts val="0"/>
              </a:spcAft>
              <a:buClr>
                <a:srgbClr val="053663"/>
              </a:buClr>
              <a:buSzPts val="1500"/>
              <a:buFont typeface="Arial"/>
              <a:buChar char="–"/>
              <a:defRPr sz="1500" b="0" i="0" u="none" strike="noStrike" cap="none">
                <a:solidFill>
                  <a:srgbClr val="053663"/>
                </a:solidFill>
                <a:latin typeface="Arial"/>
                <a:ea typeface="Arial"/>
                <a:cs typeface="Arial"/>
                <a:sym typeface="Arial"/>
              </a:defRPr>
            </a:lvl2pPr>
            <a:lvl3pPr marL="1371600" marR="0" lvl="2" indent="-304800" algn="l" rtl="0">
              <a:lnSpc>
                <a:spcPct val="90000"/>
              </a:lnSpc>
              <a:spcBef>
                <a:spcPts val="240"/>
              </a:spcBef>
              <a:spcAft>
                <a:spcPts val="0"/>
              </a:spcAft>
              <a:buClr>
                <a:srgbClr val="053663"/>
              </a:buClr>
              <a:buSzPts val="1200"/>
              <a:buFont typeface="Arial"/>
              <a:buChar char="•"/>
              <a:defRPr sz="1200" b="0" i="0" u="none" strike="noStrike" cap="none">
                <a:solidFill>
                  <a:srgbClr val="053663"/>
                </a:solidFill>
                <a:latin typeface="Arial"/>
                <a:ea typeface="Arial"/>
                <a:cs typeface="Arial"/>
                <a:sym typeface="Arial"/>
              </a:defRPr>
            </a:lvl3pPr>
            <a:lvl4pPr marL="1828800" marR="0" lvl="3" indent="-304800" algn="l" rtl="0">
              <a:lnSpc>
                <a:spcPct val="90000"/>
              </a:lnSpc>
              <a:spcBef>
                <a:spcPts val="240"/>
              </a:spcBef>
              <a:spcAft>
                <a:spcPts val="0"/>
              </a:spcAft>
              <a:buClr>
                <a:srgbClr val="053663"/>
              </a:buClr>
              <a:buSzPts val="1200"/>
              <a:buFont typeface="Arial"/>
              <a:buChar char="–"/>
              <a:defRPr sz="1200" b="0" i="0" u="none" strike="noStrike" cap="none">
                <a:solidFill>
                  <a:srgbClr val="053663"/>
                </a:solidFill>
                <a:latin typeface="Arial"/>
                <a:ea typeface="Arial"/>
                <a:cs typeface="Arial"/>
                <a:sym typeface="Arial"/>
              </a:defRPr>
            </a:lvl4pPr>
            <a:lvl5pPr marL="2286000" marR="0" lvl="4" indent="-304800" algn="l" rtl="0">
              <a:lnSpc>
                <a:spcPct val="90000"/>
              </a:lnSpc>
              <a:spcBef>
                <a:spcPts val="240"/>
              </a:spcBef>
              <a:spcAft>
                <a:spcPts val="0"/>
              </a:spcAft>
              <a:buClr>
                <a:srgbClr val="053663"/>
              </a:buClr>
              <a:buSzPts val="1200"/>
              <a:buFont typeface="Arial"/>
              <a:buChar char="»"/>
              <a:defRPr sz="1200" b="0" i="0" u="none" strike="noStrike" cap="none">
                <a:solidFill>
                  <a:srgbClr val="053663"/>
                </a:solidFill>
                <a:latin typeface="Arial"/>
                <a:ea typeface="Arial"/>
                <a:cs typeface="Arial"/>
                <a:sym typeface="Arial"/>
              </a:defRPr>
            </a:lvl5pPr>
            <a:lvl6pPr marL="2743200" marR="0" lvl="5" indent="-304800" algn="l" rtl="0">
              <a:lnSpc>
                <a:spcPct val="90000"/>
              </a:lnSpc>
              <a:spcBef>
                <a:spcPts val="240"/>
              </a:spcBef>
              <a:spcAft>
                <a:spcPts val="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6pPr>
            <a:lvl7pPr marL="3200400" marR="0" lvl="6" indent="-304800" algn="l" rtl="0">
              <a:lnSpc>
                <a:spcPct val="90000"/>
              </a:lnSpc>
              <a:spcBef>
                <a:spcPts val="240"/>
              </a:spcBef>
              <a:spcAft>
                <a:spcPts val="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7pPr>
            <a:lvl8pPr marL="3657600" marR="0" lvl="7" indent="-304800" algn="l" rtl="0">
              <a:lnSpc>
                <a:spcPct val="90000"/>
              </a:lnSpc>
              <a:spcBef>
                <a:spcPts val="240"/>
              </a:spcBef>
              <a:spcAft>
                <a:spcPts val="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8pPr>
            <a:lvl9pPr marL="4114800" marR="0" lvl="8" indent="-304800" algn="l" rtl="0">
              <a:lnSpc>
                <a:spcPct val="90000"/>
              </a:lnSpc>
              <a:spcBef>
                <a:spcPts val="240"/>
              </a:spcBef>
              <a:spcAft>
                <a:spcPts val="24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9pPr>
          </a:lstStyle>
          <a:p>
            <a:endParaRPr/>
          </a:p>
        </p:txBody>
      </p:sp>
      <p:sp>
        <p:nvSpPr>
          <p:cNvPr id="11" name="Google Shape;11;p28"/>
          <p:cNvSpPr txBox="1"/>
          <p:nvPr/>
        </p:nvSpPr>
        <p:spPr>
          <a:xfrm>
            <a:off x="527051" y="6165853"/>
            <a:ext cx="1344083" cy="615499"/>
          </a:xfrm>
          <a:prstGeom prst="rect">
            <a:avLst/>
          </a:prstGeom>
          <a:noFill/>
          <a:ln>
            <a:noFill/>
          </a:ln>
        </p:spPr>
        <p:txBody>
          <a:bodyPr spcFirstLastPara="1" wrap="square" lIns="121900" tIns="60933" rIns="121900" bIns="60933" anchor="t" anchorCtr="0">
            <a:spAutoFit/>
          </a:bodyPr>
          <a:lstStyle/>
          <a:p>
            <a:pPr marL="0" marR="0" lvl="0" indent="0" algn="l" rtl="0">
              <a:spcBef>
                <a:spcPts val="0"/>
              </a:spcBef>
              <a:spcAft>
                <a:spcPts val="0"/>
              </a:spcAft>
              <a:buNone/>
            </a:pPr>
            <a:endParaRPr sz="3200" b="0" i="0" u="none" strike="noStrike" cap="none">
              <a:solidFill>
                <a:schemeClr val="dk1"/>
              </a:solidFill>
              <a:latin typeface="Times"/>
              <a:ea typeface="Times"/>
              <a:cs typeface="Times"/>
              <a:sym typeface="Times"/>
            </a:endParaRPr>
          </a:p>
        </p:txBody>
      </p:sp>
      <p:sp>
        <p:nvSpPr>
          <p:cNvPr id="12" name="Google Shape;12;p28"/>
          <p:cNvSpPr txBox="1"/>
          <p:nvPr/>
        </p:nvSpPr>
        <p:spPr>
          <a:xfrm>
            <a:off x="0" y="0"/>
            <a:ext cx="12192000" cy="1066800"/>
          </a:xfrm>
          <a:prstGeom prst="rect">
            <a:avLst/>
          </a:prstGeom>
          <a:solidFill>
            <a:srgbClr val="6F2C91"/>
          </a:soli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r>
              <a:rPr lang="en-GB" sz="3733" b="0" i="0" u="none" strike="noStrike" cap="none">
                <a:solidFill>
                  <a:schemeClr val="lt1"/>
                </a:solidFill>
                <a:latin typeface="Arial"/>
                <a:ea typeface="Arial"/>
                <a:cs typeface="Arial"/>
                <a:sym typeface="Arial"/>
              </a:rPr>
              <a:t>Click to edit Master title style</a:t>
            </a:r>
            <a:endParaRPr sz="3733" b="0" i="0" u="none" strike="noStrike" cap="none">
              <a:solidFill>
                <a:schemeClr val="lt1"/>
              </a:solidFill>
              <a:latin typeface="Arial"/>
              <a:ea typeface="Arial"/>
              <a:cs typeface="Arial"/>
              <a:sym typeface="Arial"/>
            </a:endParaRPr>
          </a:p>
        </p:txBody>
      </p:sp>
      <p:pic>
        <p:nvPicPr>
          <p:cNvPr id="13" name="Google Shape;13;p28"/>
          <p:cNvPicPr preferRelativeResize="0"/>
          <p:nvPr/>
        </p:nvPicPr>
        <p:blipFill rotWithShape="1">
          <a:blip r:embed="rId13">
            <a:alphaModFix/>
          </a:blip>
          <a:srcRect l="7914" t="13541" r="6219" b="10621"/>
          <a:stretch/>
        </p:blipFill>
        <p:spPr>
          <a:xfrm>
            <a:off x="9647767" y="6015041"/>
            <a:ext cx="2406651" cy="758825"/>
          </a:xfrm>
          <a:prstGeom prst="rect">
            <a:avLst/>
          </a:prstGeom>
          <a:noFill/>
          <a:ln>
            <a:noFill/>
          </a:ln>
        </p:spPr>
      </p:pic>
    </p:spTree>
    <p:extLst>
      <p:ext uri="{BB962C8B-B14F-4D97-AF65-F5344CB8AC3E}">
        <p14:creationId xmlns:p14="http://schemas.microsoft.com/office/powerpoint/2010/main" val="552393231"/>
      </p:ext>
    </p:extLst>
  </p:cSld>
  <p:clrMap bg1="lt1" tx1="dk1" bg2="dk2" tx2="lt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3A1CABE-CC56-746E-0696-0D780312AF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C2A8A3-CA92-D54F-95EF-9C6CDA0FC82B}" type="datetime1">
              <a:rPr lang="en-SG" smtClean="0"/>
              <a:t>31/7/2023</a:t>
            </a:fld>
            <a:endParaRPr lang="en-US"/>
          </a:p>
        </p:txBody>
      </p:sp>
      <p:sp>
        <p:nvSpPr>
          <p:cNvPr id="5" name="Footer Placeholder 4">
            <a:extLst>
              <a:ext uri="{FF2B5EF4-FFF2-40B4-BE49-F238E27FC236}">
                <a16:creationId xmlns:a16="http://schemas.microsoft.com/office/drawing/2014/main" id="{621E5150-B68D-CC47-7D8D-B2C315AF1E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4F0B2B-0BD4-C49D-EF5B-6F5F64908D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5424A-EA46-3545-80B9-AC89E2CE212B}" type="slidenum">
              <a:rPr lang="en-US" smtClean="0"/>
              <a:t>‹#›</a:t>
            </a:fld>
            <a:endParaRPr lang="en-US"/>
          </a:p>
        </p:txBody>
      </p:sp>
    </p:spTree>
    <p:extLst>
      <p:ext uri="{BB962C8B-B14F-4D97-AF65-F5344CB8AC3E}">
        <p14:creationId xmlns:p14="http://schemas.microsoft.com/office/powerpoint/2010/main" val="1721203919"/>
      </p:ext>
    </p:extLst>
  </p:cSld>
  <p:clrMap bg1="lt1" tx1="dk1" bg2="lt2" tx2="dk2" accent1="accent1" accent2="accent2" accent3="accent3" accent4="accent4" accent5="accent5" accent6="accent6" hlink="hlink" folHlink="folHlink"/>
  <p:sldLayoutIdLst>
    <p:sldLayoutId id="214748379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3"/>
          <p:cNvSpPr txBox="1">
            <a:spLocks noGrp="1"/>
          </p:cNvSpPr>
          <p:nvPr>
            <p:ph type="body" idx="1"/>
          </p:nvPr>
        </p:nvSpPr>
        <p:spPr>
          <a:xfrm>
            <a:off x="508000" y="1447801"/>
            <a:ext cx="11074400" cy="1465263"/>
          </a:xfrm>
          <a:prstGeom prst="rect">
            <a:avLst/>
          </a:prstGeom>
          <a:noFill/>
          <a:ln>
            <a:noFill/>
          </a:ln>
        </p:spPr>
        <p:txBody>
          <a:bodyPr spcFirstLastPara="1" wrap="square" lIns="91425" tIns="45700" rIns="91425" bIns="45700" anchor="t" anchorCtr="0">
            <a:spAutoFit/>
          </a:bodyPr>
          <a:lstStyle>
            <a:lvl1pPr marL="457200" marR="0" lvl="0" indent="-342900" algn="l" rtl="0">
              <a:lnSpc>
                <a:spcPct val="110000"/>
              </a:lnSpc>
              <a:spcBef>
                <a:spcPts val="540"/>
              </a:spcBef>
              <a:spcAft>
                <a:spcPts val="0"/>
              </a:spcAft>
              <a:buClr>
                <a:srgbClr val="053663"/>
              </a:buClr>
              <a:buSzPts val="1800"/>
              <a:buFont typeface="Arial"/>
              <a:buChar char="•"/>
              <a:defRPr sz="1800" b="0" i="0" u="none" strike="noStrike" cap="none">
                <a:solidFill>
                  <a:srgbClr val="053663"/>
                </a:solidFill>
                <a:latin typeface="Arial"/>
                <a:ea typeface="Arial"/>
                <a:cs typeface="Arial"/>
                <a:sym typeface="Arial"/>
              </a:defRPr>
            </a:lvl1pPr>
            <a:lvl2pPr marL="914400" marR="0" lvl="1" indent="-323850" algn="l" rtl="0">
              <a:lnSpc>
                <a:spcPct val="90000"/>
              </a:lnSpc>
              <a:spcBef>
                <a:spcPts val="360"/>
              </a:spcBef>
              <a:spcAft>
                <a:spcPts val="0"/>
              </a:spcAft>
              <a:buClr>
                <a:srgbClr val="053663"/>
              </a:buClr>
              <a:buSzPts val="1500"/>
              <a:buFont typeface="Arial"/>
              <a:buChar char="–"/>
              <a:defRPr sz="1500" b="0" i="0" u="none" strike="noStrike" cap="none">
                <a:solidFill>
                  <a:srgbClr val="053663"/>
                </a:solidFill>
                <a:latin typeface="Arial"/>
                <a:ea typeface="Arial"/>
                <a:cs typeface="Arial"/>
                <a:sym typeface="Arial"/>
              </a:defRPr>
            </a:lvl2pPr>
            <a:lvl3pPr marL="1371600" marR="0" lvl="2" indent="-304800" algn="l" rtl="0">
              <a:lnSpc>
                <a:spcPct val="90000"/>
              </a:lnSpc>
              <a:spcBef>
                <a:spcPts val="240"/>
              </a:spcBef>
              <a:spcAft>
                <a:spcPts val="0"/>
              </a:spcAft>
              <a:buClr>
                <a:srgbClr val="053663"/>
              </a:buClr>
              <a:buSzPts val="1200"/>
              <a:buFont typeface="Arial"/>
              <a:buChar char="•"/>
              <a:defRPr sz="1200" b="0" i="0" u="none" strike="noStrike" cap="none">
                <a:solidFill>
                  <a:srgbClr val="053663"/>
                </a:solidFill>
                <a:latin typeface="Arial"/>
                <a:ea typeface="Arial"/>
                <a:cs typeface="Arial"/>
                <a:sym typeface="Arial"/>
              </a:defRPr>
            </a:lvl3pPr>
            <a:lvl4pPr marL="1828800" marR="0" lvl="3" indent="-304800" algn="l" rtl="0">
              <a:lnSpc>
                <a:spcPct val="90000"/>
              </a:lnSpc>
              <a:spcBef>
                <a:spcPts val="240"/>
              </a:spcBef>
              <a:spcAft>
                <a:spcPts val="0"/>
              </a:spcAft>
              <a:buClr>
                <a:srgbClr val="053663"/>
              </a:buClr>
              <a:buSzPts val="1200"/>
              <a:buFont typeface="Arial"/>
              <a:buChar char="–"/>
              <a:defRPr sz="1200" b="0" i="0" u="none" strike="noStrike" cap="none">
                <a:solidFill>
                  <a:srgbClr val="053663"/>
                </a:solidFill>
                <a:latin typeface="Arial"/>
                <a:ea typeface="Arial"/>
                <a:cs typeface="Arial"/>
                <a:sym typeface="Arial"/>
              </a:defRPr>
            </a:lvl4pPr>
            <a:lvl5pPr marL="2286000" marR="0" lvl="4" indent="-304800" algn="l" rtl="0">
              <a:lnSpc>
                <a:spcPct val="90000"/>
              </a:lnSpc>
              <a:spcBef>
                <a:spcPts val="240"/>
              </a:spcBef>
              <a:spcAft>
                <a:spcPts val="0"/>
              </a:spcAft>
              <a:buClr>
                <a:srgbClr val="053663"/>
              </a:buClr>
              <a:buSzPts val="1200"/>
              <a:buFont typeface="Arial"/>
              <a:buChar char="»"/>
              <a:defRPr sz="1200" b="0" i="0" u="none" strike="noStrike" cap="none">
                <a:solidFill>
                  <a:srgbClr val="053663"/>
                </a:solidFill>
                <a:latin typeface="Arial"/>
                <a:ea typeface="Arial"/>
                <a:cs typeface="Arial"/>
                <a:sym typeface="Arial"/>
              </a:defRPr>
            </a:lvl5pPr>
            <a:lvl6pPr marL="2743200" marR="0" lvl="5" indent="-304800" algn="l" rtl="0">
              <a:lnSpc>
                <a:spcPct val="90000"/>
              </a:lnSpc>
              <a:spcBef>
                <a:spcPts val="240"/>
              </a:spcBef>
              <a:spcAft>
                <a:spcPts val="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6pPr>
            <a:lvl7pPr marL="3200400" marR="0" lvl="6" indent="-304800" algn="l" rtl="0">
              <a:lnSpc>
                <a:spcPct val="90000"/>
              </a:lnSpc>
              <a:spcBef>
                <a:spcPts val="240"/>
              </a:spcBef>
              <a:spcAft>
                <a:spcPts val="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7pPr>
            <a:lvl8pPr marL="3657600" marR="0" lvl="7" indent="-304800" algn="l" rtl="0">
              <a:lnSpc>
                <a:spcPct val="90000"/>
              </a:lnSpc>
              <a:spcBef>
                <a:spcPts val="240"/>
              </a:spcBef>
              <a:spcAft>
                <a:spcPts val="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8pPr>
            <a:lvl9pPr marL="4114800" marR="0" lvl="8" indent="-304800" algn="l" rtl="0">
              <a:lnSpc>
                <a:spcPct val="90000"/>
              </a:lnSpc>
              <a:spcBef>
                <a:spcPts val="240"/>
              </a:spcBef>
              <a:spcAft>
                <a:spcPts val="24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9pPr>
          </a:lstStyle>
          <a:p>
            <a:endParaRPr/>
          </a:p>
        </p:txBody>
      </p:sp>
      <p:sp>
        <p:nvSpPr>
          <p:cNvPr id="11" name="Google Shape;11;p43"/>
          <p:cNvSpPr txBox="1"/>
          <p:nvPr/>
        </p:nvSpPr>
        <p:spPr>
          <a:xfrm>
            <a:off x="527051" y="6165850"/>
            <a:ext cx="1344083"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a:ea typeface="Times"/>
              <a:cs typeface="Times"/>
              <a:sym typeface="Times"/>
            </a:endParaRPr>
          </a:p>
        </p:txBody>
      </p:sp>
      <p:sp>
        <p:nvSpPr>
          <p:cNvPr id="12" name="Google Shape;12;p43"/>
          <p:cNvSpPr txBox="1"/>
          <p:nvPr/>
        </p:nvSpPr>
        <p:spPr>
          <a:xfrm>
            <a:off x="0" y="0"/>
            <a:ext cx="12192000" cy="1066800"/>
          </a:xfrm>
          <a:prstGeom prst="rect">
            <a:avLst/>
          </a:prstGeom>
          <a:solidFill>
            <a:srgbClr val="6F2C9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0" i="0" u="none" strike="noStrike" cap="none">
                <a:solidFill>
                  <a:schemeClr val="lt1"/>
                </a:solidFill>
                <a:latin typeface="Arial"/>
                <a:ea typeface="Arial"/>
                <a:cs typeface="Arial"/>
                <a:sym typeface="Arial"/>
              </a:rPr>
              <a:t>Click to edit Master title style</a:t>
            </a:r>
            <a:endParaRPr sz="2800" b="0" i="0" u="none" strike="noStrike" cap="none">
              <a:solidFill>
                <a:schemeClr val="lt1"/>
              </a:solidFill>
              <a:latin typeface="Arial"/>
              <a:ea typeface="Arial"/>
              <a:cs typeface="Arial"/>
              <a:sym typeface="Arial"/>
            </a:endParaRPr>
          </a:p>
        </p:txBody>
      </p:sp>
      <p:pic>
        <p:nvPicPr>
          <p:cNvPr id="13" name="Google Shape;13;p43"/>
          <p:cNvPicPr preferRelativeResize="0"/>
          <p:nvPr/>
        </p:nvPicPr>
        <p:blipFill rotWithShape="1">
          <a:blip r:embed="rId20">
            <a:alphaModFix/>
          </a:blip>
          <a:srcRect/>
          <a:stretch/>
        </p:blipFill>
        <p:spPr>
          <a:xfrm>
            <a:off x="290512" y="5932369"/>
            <a:ext cx="2429354" cy="687018"/>
          </a:xfrm>
          <a:prstGeom prst="rect">
            <a:avLst/>
          </a:prstGeom>
          <a:noFill/>
          <a:ln>
            <a:noFill/>
          </a:ln>
        </p:spPr>
      </p:pic>
      <p:pic>
        <p:nvPicPr>
          <p:cNvPr id="14" name="Google Shape;14;p43"/>
          <p:cNvPicPr preferRelativeResize="0"/>
          <p:nvPr/>
        </p:nvPicPr>
        <p:blipFill rotWithShape="1">
          <a:blip r:embed="rId21">
            <a:alphaModFix/>
          </a:blip>
          <a:srcRect/>
          <a:stretch/>
        </p:blipFill>
        <p:spPr>
          <a:xfrm>
            <a:off x="8851058" y="5932365"/>
            <a:ext cx="3050442" cy="814834"/>
          </a:xfrm>
          <a:prstGeom prst="rect">
            <a:avLst/>
          </a:prstGeom>
          <a:noFill/>
          <a:ln>
            <a:noFill/>
          </a:ln>
        </p:spPr>
      </p:pic>
      <p:sp>
        <p:nvSpPr>
          <p:cNvPr id="15" name="Google Shape;15;p43"/>
          <p:cNvSpPr/>
          <p:nvPr/>
        </p:nvSpPr>
        <p:spPr>
          <a:xfrm>
            <a:off x="0" y="0"/>
            <a:ext cx="12192000" cy="1066800"/>
          </a:xfrm>
          <a:prstGeom prst="rect">
            <a:avLst/>
          </a:prstGeom>
          <a:gradFill>
            <a:gsLst>
              <a:gs pos="0">
                <a:srgbClr val="C7017F"/>
              </a:gs>
              <a:gs pos="75000">
                <a:srgbClr val="821E69"/>
              </a:gs>
              <a:gs pos="100000">
                <a:srgbClr val="821E69"/>
              </a:gs>
            </a:gsLst>
            <a:lin ang="10800025" scaled="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chemeClr val="lt1"/>
              </a:solidFill>
              <a:latin typeface="Verdana"/>
              <a:ea typeface="Verdana"/>
              <a:cs typeface="Verdana"/>
              <a:sym typeface="Verdana"/>
            </a:endParaRPr>
          </a:p>
        </p:txBody>
      </p:sp>
    </p:spTree>
    <p:extLst>
      <p:ext uri="{BB962C8B-B14F-4D97-AF65-F5344CB8AC3E}">
        <p14:creationId xmlns:p14="http://schemas.microsoft.com/office/powerpoint/2010/main" val="3564437983"/>
      </p:ext>
    </p:extLst>
  </p:cSld>
  <p:clrMap bg1="lt1" tx1="dk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 id="2147483810"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xml.rels><?xml version="1.0" encoding="UTF-8" standalone="yes"?>
<Relationships xmlns="http://schemas.openxmlformats.org/package/2006/relationships"><Relationship Id="rId2" Type="http://schemas.openxmlformats.org/officeDocument/2006/relationships/hyperlink" Target="https://sciencebasedtargets.org/resources/files/foundations-for-net-zero-full-paper.pdf" TargetMode="Externa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88.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routledge.com/The-Handbook-of-Carbon-Management-A-Step-by-Step-Guide-to-High-Impact-Climate/Molthan-Hill-Winfield-Howarth-Mazhar/p/book/9781032227603"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futurelearn.com/courses/climate-literacy-and-action-for-all" TargetMode="Externa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8.xml"/><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00.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0.xml"/><Relationship Id="rId1" Type="http://schemas.openxmlformats.org/officeDocument/2006/relationships/slideLayout" Target="../slideLayouts/slideLayout100.xml"/><Relationship Id="rId4" Type="http://schemas.openxmlformats.org/officeDocument/2006/relationships/hyperlink" Target="mailto:Warren@coachingourselve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115.xml"/><Relationship Id="rId4" Type="http://schemas.openxmlformats.org/officeDocument/2006/relationships/hyperlink" Target="https://charteredcertifications.com/learning/courses/cc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42.jpg"/><Relationship Id="rId4" Type="http://schemas.openxmlformats.org/officeDocument/2006/relationships/hyperlink" Target="https://www.futurelearn.com/courses/climate-solutions-for-a-net-zero-futur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unprmeclimate.org/" TargetMode="External"/><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slideLayout" Target="../slideLayouts/slideLayout63.xml"/><Relationship Id="rId1" Type="http://schemas.openxmlformats.org/officeDocument/2006/relationships/video" Target="https://www.youtube.com/embed/VwgbFjb6Ado?feature=oembed"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2552F-897B-BD51-7FA6-8C7870AA2A21}"/>
              </a:ext>
            </a:extLst>
          </p:cNvPr>
          <p:cNvSpPr>
            <a:spLocks noGrp="1"/>
          </p:cNvSpPr>
          <p:nvPr>
            <p:ph type="ctrTitle"/>
          </p:nvPr>
        </p:nvSpPr>
        <p:spPr>
          <a:xfrm>
            <a:off x="1523999" y="1964723"/>
            <a:ext cx="9757893" cy="1545239"/>
          </a:xfrm>
        </p:spPr>
        <p:txBody>
          <a:bodyPr/>
          <a:lstStyle/>
          <a:p>
            <a:pPr algn="l"/>
            <a:r>
              <a:rPr lang="en-GB" sz="6000" dirty="0"/>
              <a:t>Net Zero and Decarbonisation:</a:t>
            </a:r>
            <a:br>
              <a:rPr lang="en-GB" sz="6000" dirty="0"/>
            </a:br>
            <a:r>
              <a:rPr lang="en-GB" sz="6000" dirty="0"/>
              <a:t>How can we contribute?</a:t>
            </a:r>
            <a:endParaRPr lang="en-US" dirty="0"/>
          </a:p>
        </p:txBody>
      </p:sp>
      <p:sp>
        <p:nvSpPr>
          <p:cNvPr id="3" name="Subtitle 2">
            <a:extLst>
              <a:ext uri="{FF2B5EF4-FFF2-40B4-BE49-F238E27FC236}">
                <a16:creationId xmlns:a16="http://schemas.microsoft.com/office/drawing/2014/main" id="{7E27426D-6DC7-FAD7-CC37-DAC372644F38}"/>
              </a:ext>
            </a:extLst>
          </p:cNvPr>
          <p:cNvSpPr>
            <a:spLocks noGrp="1"/>
          </p:cNvSpPr>
          <p:nvPr>
            <p:ph type="subTitle" idx="1"/>
          </p:nvPr>
        </p:nvSpPr>
        <p:spPr/>
        <p:txBody>
          <a:bodyPr/>
          <a:lstStyle/>
          <a:p>
            <a:r>
              <a:rPr lang="en-US" sz="2400" dirty="0"/>
              <a:t>Prof Dr Petra Molthan-Hill </a:t>
            </a:r>
          </a:p>
          <a:p>
            <a:r>
              <a:rPr lang="en-GB" sz="2400" dirty="0"/>
              <a:t>Co-Chair UN PRME Working Group on Climate Change &amp; the Environment </a:t>
            </a:r>
          </a:p>
          <a:p>
            <a:r>
              <a:rPr lang="en-GB" sz="2400" dirty="0"/>
              <a:t>Professor of Sustainable Management and Education for Sustainable Development</a:t>
            </a:r>
          </a:p>
          <a:p>
            <a:r>
              <a:rPr lang="en-US" sz="2400" dirty="0"/>
              <a:t>Nottingham Business School, Nottingham Trent University, UK</a:t>
            </a:r>
          </a:p>
          <a:p>
            <a:endParaRPr lang="en-US" dirty="0"/>
          </a:p>
        </p:txBody>
      </p:sp>
    </p:spTree>
    <p:extLst>
      <p:ext uri="{BB962C8B-B14F-4D97-AF65-F5344CB8AC3E}">
        <p14:creationId xmlns:p14="http://schemas.microsoft.com/office/powerpoint/2010/main" val="938964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DBD586-28A6-496D-91A9-D274C55FF8D9}"/>
              </a:ext>
            </a:extLst>
          </p:cNvPr>
          <p:cNvSpPr>
            <a:spLocks noGrp="1"/>
          </p:cNvSpPr>
          <p:nvPr>
            <p:ph sz="half" idx="1"/>
          </p:nvPr>
        </p:nvSpPr>
        <p:spPr/>
        <p:txBody>
          <a:bodyPr>
            <a:normAutofit lnSpcReduction="10000"/>
          </a:bodyPr>
          <a:lstStyle/>
          <a:p>
            <a:pPr marL="0" indent="0">
              <a:buNone/>
            </a:pPr>
            <a:r>
              <a:rPr lang="en-GB" sz="3200" dirty="0">
                <a:effectLst/>
                <a:latin typeface="Calibri" panose="020F0502020204030204" pitchFamily="34" charset="0"/>
                <a:ea typeface="Yu Mincho" panose="02020400000000000000" pitchFamily="18" charset="-128"/>
                <a:cs typeface="Arial" panose="020B0604020202020204" pitchFamily="34" charset="0"/>
              </a:rPr>
              <a:t>In order to limit global warming to </a:t>
            </a:r>
            <a:r>
              <a:rPr lang="en-GB" sz="3200" dirty="0" err="1">
                <a:effectLst/>
                <a:latin typeface="Calibri" panose="020F0502020204030204" pitchFamily="34" charset="0"/>
                <a:ea typeface="Yu Mincho" panose="02020400000000000000" pitchFamily="18" charset="-128"/>
                <a:cs typeface="Arial" panose="020B0604020202020204" pitchFamily="34" charset="0"/>
              </a:rPr>
              <a:t>1.5</a:t>
            </a:r>
            <a:r>
              <a:rPr lang="en-GB" sz="3200" dirty="0" err="1">
                <a:effectLst/>
                <a:latin typeface="Calibri" panose="020F0502020204030204" pitchFamily="34" charset="0"/>
                <a:ea typeface="Yu Mincho" panose="02020400000000000000" pitchFamily="18" charset="-128"/>
                <a:cs typeface="Arial" panose="020B0604020202020204" pitchFamily="34" charset="0"/>
                <a:sym typeface="Symbol" panose="05050102010706020507" pitchFamily="18" charset="2"/>
              </a:rPr>
              <a:t></a:t>
            </a:r>
            <a:r>
              <a:rPr lang="en-GB" sz="3200" dirty="0" err="1">
                <a:effectLst/>
                <a:latin typeface="Calibri" panose="020F0502020204030204" pitchFamily="34" charset="0"/>
                <a:ea typeface="Yu Mincho" panose="02020400000000000000" pitchFamily="18" charset="-128"/>
                <a:cs typeface="Arial" panose="020B0604020202020204" pitchFamily="34" charset="0"/>
              </a:rPr>
              <a:t>C</a:t>
            </a:r>
            <a:r>
              <a:rPr lang="en-GB" sz="3200" dirty="0">
                <a:effectLst/>
                <a:latin typeface="Calibri" panose="020F0502020204030204" pitchFamily="34" charset="0"/>
                <a:ea typeface="Yu Mincho" panose="02020400000000000000" pitchFamily="18" charset="-128"/>
                <a:cs typeface="Arial" panose="020B0604020202020204" pitchFamily="34" charset="0"/>
              </a:rPr>
              <a:t>, the IPCC stresses that the world needs </a:t>
            </a:r>
            <a:r>
              <a:rPr lang="en-GB" sz="3200" b="1" dirty="0">
                <a:effectLst/>
                <a:latin typeface="Calibri" panose="020F0502020204030204" pitchFamily="34" charset="0"/>
                <a:ea typeface="Yu Mincho" panose="02020400000000000000" pitchFamily="18" charset="-128"/>
                <a:cs typeface="Arial" panose="020B0604020202020204" pitchFamily="34" charset="0"/>
              </a:rPr>
              <a:t>to halve CO</a:t>
            </a:r>
            <a:r>
              <a:rPr lang="en-GB" sz="3200" b="1" baseline="-25000" dirty="0">
                <a:effectLst/>
                <a:latin typeface="Calibri" panose="020F0502020204030204" pitchFamily="34" charset="0"/>
                <a:ea typeface="Yu Mincho" panose="02020400000000000000" pitchFamily="18" charset="-128"/>
                <a:cs typeface="Arial" panose="020B0604020202020204" pitchFamily="34" charset="0"/>
              </a:rPr>
              <a:t>2 </a:t>
            </a:r>
            <a:r>
              <a:rPr lang="en-GB" sz="3200" b="1" dirty="0">
                <a:effectLst/>
                <a:latin typeface="Calibri" panose="020F0502020204030204" pitchFamily="34" charset="0"/>
                <a:ea typeface="Yu Mincho" panose="02020400000000000000" pitchFamily="18" charset="-128"/>
                <a:cs typeface="Arial" panose="020B0604020202020204" pitchFamily="34" charset="0"/>
              </a:rPr>
              <a:t>emissions by around 2030</a:t>
            </a:r>
            <a:r>
              <a:rPr lang="en-GB" sz="3200" dirty="0">
                <a:effectLst/>
                <a:latin typeface="Calibri" panose="020F0502020204030204" pitchFamily="34" charset="0"/>
                <a:ea typeface="Yu Mincho" panose="02020400000000000000" pitchFamily="18" charset="-128"/>
                <a:cs typeface="Arial" panose="020B0604020202020204" pitchFamily="34" charset="0"/>
              </a:rPr>
              <a:t> and reach Net </a:t>
            </a:r>
            <a:r>
              <a:rPr lang="en-GB" sz="3200" dirty="0">
                <a:latin typeface="Calibri" panose="020F0502020204030204" pitchFamily="34" charset="0"/>
                <a:ea typeface="Yu Mincho" panose="02020400000000000000" pitchFamily="18" charset="-128"/>
              </a:rPr>
              <a:t>Z</a:t>
            </a:r>
            <a:r>
              <a:rPr lang="en-GB" sz="3200" dirty="0">
                <a:effectLst/>
                <a:latin typeface="Calibri" panose="020F0502020204030204" pitchFamily="34" charset="0"/>
                <a:ea typeface="Yu Mincho" panose="02020400000000000000" pitchFamily="18" charset="-128"/>
                <a:cs typeface="Arial" panose="020B0604020202020204" pitchFamily="34" charset="0"/>
              </a:rPr>
              <a:t>ero CO</a:t>
            </a:r>
            <a:r>
              <a:rPr lang="en-GB" sz="3200" baseline="-25000" dirty="0">
                <a:effectLst/>
                <a:latin typeface="Calibri" panose="020F0502020204030204" pitchFamily="34" charset="0"/>
                <a:ea typeface="Yu Mincho" panose="02020400000000000000" pitchFamily="18" charset="-128"/>
                <a:cs typeface="Arial" panose="020B0604020202020204" pitchFamily="34" charset="0"/>
              </a:rPr>
              <a:t>2</a:t>
            </a:r>
            <a:r>
              <a:rPr lang="en-GB" sz="3200" dirty="0">
                <a:effectLst/>
                <a:latin typeface="Calibri" panose="020F0502020204030204" pitchFamily="34" charset="0"/>
                <a:ea typeface="Yu Mincho" panose="02020400000000000000" pitchFamily="18" charset="-128"/>
                <a:cs typeface="Arial" panose="020B0604020202020204" pitchFamily="34" charset="0"/>
              </a:rPr>
              <a:t> emissions by mid-century. </a:t>
            </a:r>
          </a:p>
          <a:p>
            <a:pPr marL="0" indent="0">
              <a:buNone/>
            </a:pPr>
            <a:r>
              <a:rPr lang="en-GB" sz="3200" dirty="0">
                <a:effectLst/>
                <a:latin typeface="Calibri" panose="020F0502020204030204" pitchFamily="34" charset="0"/>
                <a:ea typeface="Yu Mincho" panose="02020400000000000000" pitchFamily="18" charset="-128"/>
                <a:cs typeface="Arial" panose="020B0604020202020204" pitchFamily="34" charset="0"/>
              </a:rPr>
              <a:t>In addition, the IPCC emphasises </a:t>
            </a:r>
            <a:r>
              <a:rPr lang="en-GB" sz="3200" b="1" i="1" dirty="0">
                <a:effectLst/>
                <a:latin typeface="Calibri" panose="020F0502020204030204" pitchFamily="34" charset="0"/>
                <a:ea typeface="Yu Mincho" panose="02020400000000000000" pitchFamily="18" charset="-128"/>
                <a:cs typeface="Arial" panose="020B0604020202020204" pitchFamily="34" charset="0"/>
              </a:rPr>
              <a:t>the need for deep reductions in non-CO</a:t>
            </a:r>
            <a:r>
              <a:rPr lang="en-GB" sz="3200" b="1" i="1" baseline="-25000" dirty="0">
                <a:effectLst/>
                <a:latin typeface="Calibri" panose="020F0502020204030204" pitchFamily="34" charset="0"/>
                <a:ea typeface="Yu Mincho" panose="02020400000000000000" pitchFamily="18" charset="-128"/>
                <a:cs typeface="Arial" panose="020B0604020202020204" pitchFamily="34" charset="0"/>
              </a:rPr>
              <a:t>2</a:t>
            </a:r>
            <a:r>
              <a:rPr lang="en-GB" sz="3200" b="1" i="1" dirty="0">
                <a:effectLst/>
                <a:latin typeface="Calibri" panose="020F0502020204030204" pitchFamily="34" charset="0"/>
                <a:ea typeface="Yu Mincho" panose="02020400000000000000" pitchFamily="18" charset="-128"/>
                <a:cs typeface="Arial" panose="020B0604020202020204" pitchFamily="34" charset="0"/>
              </a:rPr>
              <a:t> emissions across the economy</a:t>
            </a:r>
            <a:r>
              <a:rPr lang="en-GB" sz="3200" dirty="0">
                <a:effectLst/>
                <a:latin typeface="Calibri" panose="020F0502020204030204" pitchFamily="34" charset="0"/>
                <a:ea typeface="Yu Mincho" panose="02020400000000000000" pitchFamily="18" charset="-128"/>
                <a:cs typeface="Arial" panose="020B0604020202020204" pitchFamily="34" charset="0"/>
              </a:rPr>
              <a:t> to achieve this limit. </a:t>
            </a:r>
          </a:p>
          <a:p>
            <a:pPr marL="0" indent="0">
              <a:buNone/>
            </a:pPr>
            <a:endParaRPr lang="en-GB" sz="2000" dirty="0">
              <a:effectLst/>
              <a:latin typeface="Calibri" panose="020F0502020204030204" pitchFamily="34" charset="0"/>
              <a:ea typeface="Yu Mincho" panose="02020400000000000000" pitchFamily="18" charset="-128"/>
              <a:cs typeface="Arial" panose="020B0604020202020204" pitchFamily="34" charset="0"/>
            </a:endParaRPr>
          </a:p>
          <a:p>
            <a:pPr marL="0" indent="0">
              <a:buNone/>
            </a:pPr>
            <a:r>
              <a:rPr lang="en-GB" sz="2000" dirty="0">
                <a:effectLst/>
                <a:latin typeface="Calibri" panose="020F0502020204030204" pitchFamily="34" charset="0"/>
                <a:ea typeface="Yu Mincho" panose="02020400000000000000" pitchFamily="18" charset="-128"/>
                <a:cs typeface="Arial" panose="020B0604020202020204" pitchFamily="34" charset="0"/>
              </a:rPr>
              <a:t>CDP (2020) </a:t>
            </a:r>
            <a:r>
              <a:rPr lang="en-GB" sz="2000" i="1" dirty="0">
                <a:effectLst/>
                <a:latin typeface="Calibri" panose="020F0502020204030204" pitchFamily="34" charset="0"/>
                <a:ea typeface="Yu Mincho" panose="02020400000000000000" pitchFamily="18" charset="-128"/>
                <a:cs typeface="Arial" panose="020B0604020202020204" pitchFamily="34" charset="0"/>
              </a:rPr>
              <a:t>Foundations for science-based net-zero target setting in the corporate sector: </a:t>
            </a:r>
            <a:r>
              <a:rPr lang="en-GB" sz="2000" u="sng" dirty="0">
                <a:solidFill>
                  <a:srgbClr val="0563C1"/>
                </a:solidFill>
                <a:effectLst/>
                <a:latin typeface="Calibri" panose="020F0502020204030204" pitchFamily="34" charset="0"/>
                <a:ea typeface="Yu Mincho" panose="02020400000000000000" pitchFamily="18" charset="-128"/>
                <a:cs typeface="Arial" panose="020B0604020202020204" pitchFamily="34" charset="0"/>
                <a:hlinkClick r:id="rId2"/>
              </a:rPr>
              <a:t>https://sciencebasedtargets.org/resources/files/foundations-for-net-zero-full-paper.pdf</a:t>
            </a:r>
            <a:r>
              <a:rPr lang="en-GB" sz="2000" dirty="0">
                <a:effectLst/>
                <a:latin typeface="Calibri" panose="020F0502020204030204" pitchFamily="34" charset="0"/>
                <a:ea typeface="Yu Mincho" panose="02020400000000000000" pitchFamily="18" charset="-128"/>
                <a:cs typeface="Arial" panose="020B0604020202020204" pitchFamily="34" charset="0"/>
              </a:rPr>
              <a:t> p5</a:t>
            </a:r>
          </a:p>
          <a:p>
            <a:endParaRPr lang="en-GB" dirty="0"/>
          </a:p>
        </p:txBody>
      </p:sp>
      <p:sp>
        <p:nvSpPr>
          <p:cNvPr id="6" name="Title 5">
            <a:extLst>
              <a:ext uri="{FF2B5EF4-FFF2-40B4-BE49-F238E27FC236}">
                <a16:creationId xmlns:a16="http://schemas.microsoft.com/office/drawing/2014/main" id="{FA9A762C-C462-41DA-9523-CD6B3ABE2550}"/>
              </a:ext>
            </a:extLst>
          </p:cNvPr>
          <p:cNvSpPr>
            <a:spLocks noGrp="1"/>
          </p:cNvSpPr>
          <p:nvPr>
            <p:ph type="title"/>
          </p:nvPr>
        </p:nvSpPr>
        <p:spPr/>
        <p:txBody>
          <a:bodyPr/>
          <a:lstStyle/>
          <a:p>
            <a:r>
              <a:rPr lang="en-GB" sz="4400" b="1" dirty="0">
                <a:effectLst/>
                <a:latin typeface="Calibri" panose="020F0502020204030204" pitchFamily="34" charset="0"/>
                <a:ea typeface="Yu Mincho" panose="02020400000000000000" pitchFamily="18" charset="-128"/>
                <a:cs typeface="Arial" panose="020B0604020202020204" pitchFamily="34" charset="0"/>
              </a:rPr>
              <a:t>Halve CO</a:t>
            </a:r>
            <a:r>
              <a:rPr lang="en-GB" sz="4400" b="1" baseline="-25000" dirty="0">
                <a:effectLst/>
                <a:latin typeface="Calibri" panose="020F0502020204030204" pitchFamily="34" charset="0"/>
                <a:ea typeface="Yu Mincho" panose="02020400000000000000" pitchFamily="18" charset="-128"/>
                <a:cs typeface="Arial" panose="020B0604020202020204" pitchFamily="34" charset="0"/>
              </a:rPr>
              <a:t>2 </a:t>
            </a:r>
            <a:r>
              <a:rPr lang="en-GB" sz="4400" b="1" dirty="0">
                <a:effectLst/>
                <a:latin typeface="Calibri" panose="020F0502020204030204" pitchFamily="34" charset="0"/>
                <a:ea typeface="Yu Mincho" panose="02020400000000000000" pitchFamily="18" charset="-128"/>
                <a:cs typeface="Arial" panose="020B0604020202020204" pitchFamily="34" charset="0"/>
              </a:rPr>
              <a:t>emissions by around 2030</a:t>
            </a:r>
            <a:endParaRPr lang="en-GB" dirty="0"/>
          </a:p>
        </p:txBody>
      </p:sp>
      <p:sp>
        <p:nvSpPr>
          <p:cNvPr id="8" name="Text Placeholder 7">
            <a:extLst>
              <a:ext uri="{FF2B5EF4-FFF2-40B4-BE49-F238E27FC236}">
                <a16:creationId xmlns:a16="http://schemas.microsoft.com/office/drawing/2014/main" id="{23C89C2D-D576-433C-82CC-327AA5A7EEFC}"/>
              </a:ext>
            </a:extLst>
          </p:cNvPr>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4105744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673911-1A14-47AE-B9FC-3B697AAE3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1FB6138-1EBD-B74E-82D2-FD7608E85B83}"/>
              </a:ext>
            </a:extLst>
          </p:cNvPr>
          <p:cNvSpPr>
            <a:spLocks noGrp="1"/>
          </p:cNvSpPr>
          <p:nvPr>
            <p:ph type="ctrTitle" idx="4294967295"/>
          </p:nvPr>
        </p:nvSpPr>
        <p:spPr>
          <a:xfrm>
            <a:off x="5138670" y="5093208"/>
            <a:ext cx="6387922" cy="1261872"/>
          </a:xfrm>
        </p:spPr>
        <p:txBody>
          <a:bodyPr vert="horz" lIns="91440" tIns="45720" rIns="91440" bIns="45720" rtlCol="0" anchor="ctr">
            <a:normAutofit/>
          </a:bodyPr>
          <a:lstStyle/>
          <a:p>
            <a:pPr marL="0" indent="0">
              <a:lnSpc>
                <a:spcPct val="90000"/>
              </a:lnSpc>
            </a:pPr>
            <a:r>
              <a:rPr lang="en-US" sz="2600" kern="1200" dirty="0" err="1">
                <a:solidFill>
                  <a:srgbClr val="FFFFFF"/>
                </a:solidFill>
                <a:latin typeface="+mj-lt"/>
                <a:ea typeface="+mj-ea"/>
                <a:cs typeface="+mj-cs"/>
              </a:rPr>
              <a:t>En</a:t>
            </a:r>
            <a:r>
              <a:rPr lang="en-US" sz="2600" kern="1200" dirty="0">
                <a:solidFill>
                  <a:srgbClr val="FFFFFF"/>
                </a:solidFill>
                <a:latin typeface="+mj-lt"/>
                <a:ea typeface="+mj-ea"/>
                <a:cs typeface="+mj-cs"/>
              </a:rPr>
              <a:t>-ROADS </a:t>
            </a:r>
            <a:r>
              <a:rPr lang="en-US" sz="2600" b="0" kern="1200" dirty="0">
                <a:solidFill>
                  <a:srgbClr val="FFFFFF"/>
                </a:solidFill>
                <a:latin typeface="+mj-lt"/>
                <a:ea typeface="+mj-ea"/>
                <a:cs typeface="+mj-cs"/>
              </a:rPr>
              <a:t>is a cutting-edge simulation model used to test climate solutions and generate climate scenarios for the future.</a:t>
            </a:r>
          </a:p>
        </p:txBody>
      </p:sp>
      <p:pic>
        <p:nvPicPr>
          <p:cNvPr id="4" name="Picture 3">
            <a:extLst>
              <a:ext uri="{FF2B5EF4-FFF2-40B4-BE49-F238E27FC236}">
                <a16:creationId xmlns:a16="http://schemas.microsoft.com/office/drawing/2014/main" id="{95CBB78F-4B26-DE45-AF8F-0E7C7D091120}"/>
              </a:ext>
            </a:extLst>
          </p:cNvPr>
          <p:cNvPicPr>
            <a:picLocks noChangeAspect="1"/>
          </p:cNvPicPr>
          <p:nvPr/>
        </p:nvPicPr>
        <p:blipFill>
          <a:blip r:embed="rId3"/>
          <a:stretch>
            <a:fillRect/>
          </a:stretch>
        </p:blipFill>
        <p:spPr>
          <a:xfrm>
            <a:off x="1798929" y="69575"/>
            <a:ext cx="9056660" cy="4664180"/>
          </a:xfrm>
          <a:prstGeom prst="rect">
            <a:avLst/>
          </a:prstGeom>
          <a:ln w="25400">
            <a:solidFill>
              <a:schemeClr val="accent2"/>
            </a:solidFill>
          </a:ln>
        </p:spPr>
      </p:pic>
      <p:cxnSp>
        <p:nvCxnSpPr>
          <p:cNvPr id="13" name="Straight Connector 10">
            <a:extLst>
              <a:ext uri="{FF2B5EF4-FFF2-40B4-BE49-F238E27FC236}">
                <a16:creationId xmlns:a16="http://schemas.microsoft.com/office/drawing/2014/main" id="{9392F240-FCCC-4D1B-89FD-0485B2F8F4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CD93E0E-8EC7-4CCA-8ECA-50D9457EB8A8}"/>
              </a:ext>
            </a:extLst>
          </p:cNvPr>
          <p:cNvSpPr txBox="1"/>
          <p:nvPr/>
        </p:nvSpPr>
        <p:spPr>
          <a:xfrm>
            <a:off x="631065" y="5105822"/>
            <a:ext cx="4172755" cy="1072684"/>
          </a:xfrm>
          <a:prstGeom prst="rect">
            <a:avLst/>
          </a:prstGeom>
          <a:noFill/>
        </p:spPr>
        <p:txBody>
          <a:bodyPr wrap="square" lIns="0" tIns="0" rIns="0" bIns="0" rtlCol="0" anchor="b" anchorCtr="0">
            <a:normAutofit/>
          </a:bodyPr>
          <a:lstStyle/>
          <a:p>
            <a:r>
              <a:rPr lang="en-GB" sz="3200" dirty="0">
                <a:solidFill>
                  <a:srgbClr val="00B050"/>
                </a:solidFill>
              </a:rPr>
              <a:t>Our key challenge: How to get to </a:t>
            </a:r>
            <a:r>
              <a:rPr lang="en-GB" sz="3200" dirty="0" err="1">
                <a:solidFill>
                  <a:srgbClr val="00B050"/>
                </a:solidFill>
              </a:rPr>
              <a:t>1.5</a:t>
            </a:r>
            <a:r>
              <a:rPr lang="en-GB" sz="3200" dirty="0" err="1">
                <a:solidFill>
                  <a:srgbClr val="00B050"/>
                </a:solidFill>
                <a:sym typeface="Symbol" panose="05050102010706020507" pitchFamily="18" charset="2"/>
              </a:rPr>
              <a:t></a:t>
            </a:r>
            <a:r>
              <a:rPr lang="en-GB" sz="3200" dirty="0" err="1">
                <a:solidFill>
                  <a:srgbClr val="00B050"/>
                </a:solidFill>
              </a:rPr>
              <a:t>C</a:t>
            </a:r>
            <a:r>
              <a:rPr lang="en-GB" sz="3200" dirty="0">
                <a:solidFill>
                  <a:srgbClr val="00B050"/>
                </a:solidFill>
              </a:rPr>
              <a:t>?</a:t>
            </a:r>
          </a:p>
        </p:txBody>
      </p:sp>
    </p:spTree>
    <p:extLst>
      <p:ext uri="{BB962C8B-B14F-4D97-AF65-F5344CB8AC3E}">
        <p14:creationId xmlns:p14="http://schemas.microsoft.com/office/powerpoint/2010/main" val="1805040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E629CC-7972-49B0-91A6-5FFDEB383A19}"/>
              </a:ext>
            </a:extLst>
          </p:cNvPr>
          <p:cNvSpPr>
            <a:spLocks noGrp="1"/>
          </p:cNvSpPr>
          <p:nvPr>
            <p:ph sz="half" idx="1"/>
          </p:nvPr>
        </p:nvSpPr>
        <p:spPr/>
        <p:txBody>
          <a:bodyPr/>
          <a:lstStyle/>
          <a:p>
            <a:endParaRPr lang="en-GB"/>
          </a:p>
        </p:txBody>
      </p:sp>
      <p:sp>
        <p:nvSpPr>
          <p:cNvPr id="3" name="Title 2">
            <a:extLst>
              <a:ext uri="{FF2B5EF4-FFF2-40B4-BE49-F238E27FC236}">
                <a16:creationId xmlns:a16="http://schemas.microsoft.com/office/drawing/2014/main" id="{9413F9EB-0AC4-4F86-8E8B-9E1828AA3550}"/>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23A5605C-52F4-414A-BB77-BDFD8021B832}"/>
              </a:ext>
            </a:extLst>
          </p:cNvPr>
          <p:cNvPicPr>
            <a:picLocks noChangeAspect="1"/>
          </p:cNvPicPr>
          <p:nvPr/>
        </p:nvPicPr>
        <p:blipFill>
          <a:blip r:embed="rId2"/>
          <a:stretch>
            <a:fillRect/>
          </a:stretch>
        </p:blipFill>
        <p:spPr>
          <a:xfrm>
            <a:off x="0" y="231820"/>
            <a:ext cx="12192000" cy="6626180"/>
          </a:xfrm>
          <a:prstGeom prst="rect">
            <a:avLst/>
          </a:prstGeom>
        </p:spPr>
      </p:pic>
    </p:spTree>
    <p:extLst>
      <p:ext uri="{BB962C8B-B14F-4D97-AF65-F5344CB8AC3E}">
        <p14:creationId xmlns:p14="http://schemas.microsoft.com/office/powerpoint/2010/main" val="3783457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D3AD06-F62A-4827-A4E6-3F5E41BEB741}"/>
              </a:ext>
            </a:extLst>
          </p:cNvPr>
          <p:cNvSpPr>
            <a:spLocks noGrp="1"/>
          </p:cNvSpPr>
          <p:nvPr>
            <p:ph idx="12"/>
          </p:nvPr>
        </p:nvSpPr>
        <p:spPr>
          <a:xfrm>
            <a:off x="5834130" y="1989138"/>
            <a:ext cx="5914958" cy="3708400"/>
          </a:xfrm>
        </p:spPr>
        <p:txBody>
          <a:bodyPr>
            <a:normAutofit fontScale="92500" lnSpcReduction="10000"/>
          </a:bodyPr>
          <a:lstStyle/>
          <a:p>
            <a:pPr marL="0" indent="0">
              <a:buNone/>
            </a:pPr>
            <a:r>
              <a:rPr lang="en-GB" sz="2400" dirty="0"/>
              <a:t>Big changes will be achieved by:</a:t>
            </a:r>
          </a:p>
          <a:p>
            <a:r>
              <a:rPr lang="en-GB" sz="2400" dirty="0"/>
              <a:t>Increasing energy efficiency and electrification in transport, buildings and industry.</a:t>
            </a:r>
          </a:p>
          <a:p>
            <a:r>
              <a:rPr lang="en-GB" sz="2400" dirty="0"/>
              <a:t>Reducing Methane e.g. by reducing food waste.</a:t>
            </a:r>
          </a:p>
          <a:p>
            <a:r>
              <a:rPr lang="en-GB" sz="2400" dirty="0"/>
              <a:t>Increasing natural carbon capture as much as possible, including stopping deforestation and increasing afforestation.</a:t>
            </a:r>
          </a:p>
          <a:p>
            <a:r>
              <a:rPr lang="en-GB" sz="2400" dirty="0"/>
              <a:t>Agreeing on a carbon price.</a:t>
            </a:r>
          </a:p>
          <a:p>
            <a:endParaRPr lang="en-GB" dirty="0"/>
          </a:p>
          <a:p>
            <a:pPr marL="0" indent="0">
              <a:buNone/>
            </a:pPr>
            <a:endParaRPr lang="en-GB" dirty="0"/>
          </a:p>
        </p:txBody>
      </p:sp>
      <p:sp>
        <p:nvSpPr>
          <p:cNvPr id="4" name="Title 3">
            <a:extLst>
              <a:ext uri="{FF2B5EF4-FFF2-40B4-BE49-F238E27FC236}">
                <a16:creationId xmlns:a16="http://schemas.microsoft.com/office/drawing/2014/main" id="{2F8835C8-A940-4FC3-A47A-3A027216F11E}"/>
              </a:ext>
            </a:extLst>
          </p:cNvPr>
          <p:cNvSpPr>
            <a:spLocks noGrp="1"/>
          </p:cNvSpPr>
          <p:nvPr>
            <p:ph type="title"/>
          </p:nvPr>
        </p:nvSpPr>
        <p:spPr>
          <a:xfrm>
            <a:off x="442912" y="619794"/>
            <a:ext cx="11306175" cy="1001983"/>
          </a:xfrm>
        </p:spPr>
        <p:txBody>
          <a:bodyPr>
            <a:normAutofit/>
          </a:bodyPr>
          <a:lstStyle/>
          <a:p>
            <a:r>
              <a:rPr lang="en-GB" sz="4000" dirty="0"/>
              <a:t>Solutions from </a:t>
            </a:r>
            <a:r>
              <a:rPr lang="en-GB" sz="4000" dirty="0" err="1"/>
              <a:t>En</a:t>
            </a:r>
            <a:r>
              <a:rPr lang="en-GB" sz="4000" dirty="0"/>
              <a:t>-ROADS</a:t>
            </a:r>
          </a:p>
        </p:txBody>
      </p:sp>
      <p:pic>
        <p:nvPicPr>
          <p:cNvPr id="5" name="Content Placeholder 4">
            <a:extLst>
              <a:ext uri="{FF2B5EF4-FFF2-40B4-BE49-F238E27FC236}">
                <a16:creationId xmlns:a16="http://schemas.microsoft.com/office/drawing/2014/main" id="{A8E6C479-36FB-4C3E-832C-C1A08EF4490B}"/>
              </a:ext>
            </a:extLst>
          </p:cNvPr>
          <p:cNvPicPr>
            <a:picLocks noGrp="1" noChangeAspect="1"/>
          </p:cNvPicPr>
          <p:nvPr>
            <p:ph idx="1"/>
          </p:nvPr>
        </p:nvPicPr>
        <p:blipFill>
          <a:blip r:embed="rId3"/>
          <a:stretch>
            <a:fillRect/>
          </a:stretch>
        </p:blipFill>
        <p:spPr>
          <a:xfrm>
            <a:off x="442913" y="1989138"/>
            <a:ext cx="4708636" cy="3587413"/>
          </a:xfrm>
          <a:prstGeom prst="rect">
            <a:avLst/>
          </a:prstGeom>
          <a:ln w="25400">
            <a:solidFill>
              <a:schemeClr val="accent2"/>
            </a:solidFill>
          </a:ln>
        </p:spPr>
      </p:pic>
    </p:spTree>
    <p:extLst>
      <p:ext uri="{BB962C8B-B14F-4D97-AF65-F5344CB8AC3E}">
        <p14:creationId xmlns:p14="http://schemas.microsoft.com/office/powerpoint/2010/main" val="2938486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BF17F6-46B2-44BD-97BA-1ABAC817B1AD}"/>
              </a:ext>
            </a:extLst>
          </p:cNvPr>
          <p:cNvSpPr>
            <a:spLocks noGrp="1"/>
          </p:cNvSpPr>
          <p:nvPr>
            <p:ph idx="1"/>
          </p:nvPr>
        </p:nvSpPr>
        <p:spPr>
          <a:xfrm>
            <a:off x="442912" y="1989138"/>
            <a:ext cx="5185156" cy="3708400"/>
          </a:xfrm>
        </p:spPr>
        <p:txBody>
          <a:bodyPr>
            <a:normAutofit fontScale="70000" lnSpcReduction="20000"/>
          </a:bodyPr>
          <a:lstStyle/>
          <a:p>
            <a:pPr marL="0" lvl="0" indent="0" algn="l" rtl="0">
              <a:lnSpc>
                <a:spcPct val="110000"/>
              </a:lnSpc>
              <a:spcBef>
                <a:spcPts val="0"/>
              </a:spcBef>
              <a:spcAft>
                <a:spcPts val="0"/>
              </a:spcAft>
              <a:buClr>
                <a:srgbClr val="004D75"/>
              </a:buClr>
              <a:buSzPct val="100000"/>
              <a:buNone/>
            </a:pPr>
            <a:r>
              <a:rPr lang="en-GB" sz="2800" b="1" dirty="0">
                <a:solidFill>
                  <a:srgbClr val="4B6174"/>
                </a:solidFill>
              </a:rPr>
              <a:t>To travel </a:t>
            </a:r>
            <a:r>
              <a:rPr lang="en-GB" sz="2800" b="1" dirty="0"/>
              <a:t>412 miles or 663 km</a:t>
            </a:r>
            <a:endParaRPr lang="en-GB" sz="2800" b="1" dirty="0">
              <a:solidFill>
                <a:srgbClr val="4B6174"/>
              </a:solidFill>
            </a:endParaRPr>
          </a:p>
          <a:p>
            <a:pPr marL="188913" lvl="0" indent="-188913" algn="l" rtl="0">
              <a:lnSpc>
                <a:spcPct val="110000"/>
              </a:lnSpc>
              <a:spcBef>
                <a:spcPts val="0"/>
              </a:spcBef>
              <a:spcAft>
                <a:spcPts val="0"/>
              </a:spcAft>
              <a:buClr>
                <a:srgbClr val="004D75"/>
              </a:buClr>
              <a:buSzPct val="100000"/>
              <a:buFont typeface="Noto Sans Symbols"/>
              <a:buChar char="⮚"/>
            </a:pPr>
            <a:endParaRPr lang="en-GB" sz="2800" dirty="0">
              <a:solidFill>
                <a:srgbClr val="4B6174"/>
              </a:solidFill>
            </a:endParaRPr>
          </a:p>
          <a:p>
            <a:pPr marL="188913" lvl="0" indent="-188913" algn="l" rtl="0">
              <a:lnSpc>
                <a:spcPct val="110000"/>
              </a:lnSpc>
              <a:spcBef>
                <a:spcPts val="0"/>
              </a:spcBef>
              <a:spcAft>
                <a:spcPts val="0"/>
              </a:spcAft>
              <a:buClr>
                <a:srgbClr val="004D75"/>
              </a:buClr>
              <a:buSzPct val="100000"/>
              <a:buFont typeface="Noto Sans Symbols"/>
              <a:buChar char="⮚"/>
            </a:pPr>
            <a:r>
              <a:rPr lang="en-GB" sz="2800" dirty="0">
                <a:solidFill>
                  <a:srgbClr val="4B6174"/>
                </a:solidFill>
              </a:rPr>
              <a:t>Bike 30 kg CO</a:t>
            </a:r>
            <a:r>
              <a:rPr lang="en-GB" sz="2800" baseline="-25000" dirty="0">
                <a:solidFill>
                  <a:srgbClr val="4B6174"/>
                </a:solidFill>
              </a:rPr>
              <a:t>2</a:t>
            </a:r>
            <a:r>
              <a:rPr lang="en-GB" sz="2800" dirty="0">
                <a:solidFill>
                  <a:srgbClr val="4B6174"/>
                </a:solidFill>
              </a:rPr>
              <a:t>e</a:t>
            </a:r>
            <a:endParaRPr lang="en-GB" dirty="0"/>
          </a:p>
          <a:p>
            <a:pPr marL="188913" lvl="0" indent="-188913" algn="l" rtl="0">
              <a:lnSpc>
                <a:spcPct val="110000"/>
              </a:lnSpc>
              <a:spcBef>
                <a:spcPts val="1020"/>
              </a:spcBef>
              <a:spcAft>
                <a:spcPts val="0"/>
              </a:spcAft>
              <a:buClr>
                <a:srgbClr val="004D75"/>
              </a:buClr>
              <a:buSzPct val="100000"/>
              <a:buFont typeface="Noto Sans Symbols"/>
              <a:buChar char="⮚"/>
            </a:pPr>
            <a:r>
              <a:rPr lang="en-GB" sz="2800" dirty="0">
                <a:solidFill>
                  <a:srgbClr val="4B6174"/>
                </a:solidFill>
              </a:rPr>
              <a:t>Coach 40 </a:t>
            </a:r>
            <a:r>
              <a:rPr lang="en-GB" sz="2800" b="0" i="0" u="none" strike="noStrike" cap="none" dirty="0">
                <a:solidFill>
                  <a:srgbClr val="4B6174"/>
                </a:solidFill>
                <a:latin typeface="Arial"/>
                <a:ea typeface="Arial"/>
                <a:cs typeface="Arial"/>
                <a:sym typeface="Arial"/>
              </a:rPr>
              <a:t>kg CO</a:t>
            </a:r>
            <a:r>
              <a:rPr lang="en-GB" sz="2800" baseline="-25000" dirty="0">
                <a:solidFill>
                  <a:srgbClr val="4B6174"/>
                </a:solidFill>
              </a:rPr>
              <a:t>2</a:t>
            </a:r>
            <a:r>
              <a:rPr lang="en-GB" sz="2800" b="0" i="0" u="none" strike="noStrike" cap="none" dirty="0">
                <a:solidFill>
                  <a:srgbClr val="4B6174"/>
                </a:solidFill>
                <a:latin typeface="Arial"/>
                <a:ea typeface="Arial"/>
                <a:cs typeface="Arial"/>
                <a:sym typeface="Arial"/>
              </a:rPr>
              <a:t>e</a:t>
            </a:r>
            <a:endParaRPr lang="en-GB" dirty="0"/>
          </a:p>
          <a:p>
            <a:pPr marL="188913" lvl="0" indent="-188913" algn="l" rtl="0">
              <a:lnSpc>
                <a:spcPct val="110000"/>
              </a:lnSpc>
              <a:spcBef>
                <a:spcPts val="1020"/>
              </a:spcBef>
              <a:spcAft>
                <a:spcPts val="0"/>
              </a:spcAft>
              <a:buClr>
                <a:srgbClr val="004D75"/>
              </a:buClr>
              <a:buSzPct val="100000"/>
              <a:buFont typeface="Noto Sans Symbols"/>
              <a:buChar char="⮚"/>
            </a:pPr>
            <a:r>
              <a:rPr lang="en-GB" sz="2800" b="0" i="0" u="none" strike="noStrike" cap="none" dirty="0">
                <a:solidFill>
                  <a:srgbClr val="4B6174"/>
                </a:solidFill>
                <a:latin typeface="Arial"/>
                <a:ea typeface="Arial"/>
                <a:cs typeface="Arial"/>
                <a:sym typeface="Arial"/>
              </a:rPr>
              <a:t>Train 64 kg CO</a:t>
            </a:r>
            <a:r>
              <a:rPr lang="en-GB" sz="2800" baseline="-25000" dirty="0">
                <a:solidFill>
                  <a:srgbClr val="4B6174"/>
                </a:solidFill>
              </a:rPr>
              <a:t>2</a:t>
            </a:r>
            <a:r>
              <a:rPr lang="en-GB" sz="2800" b="0" i="0" u="none" strike="noStrike" cap="none" dirty="0">
                <a:solidFill>
                  <a:srgbClr val="4B6174"/>
                </a:solidFill>
                <a:latin typeface="Arial"/>
                <a:ea typeface="Arial"/>
                <a:cs typeface="Arial"/>
                <a:sym typeface="Arial"/>
              </a:rPr>
              <a:t>e</a:t>
            </a:r>
            <a:endParaRPr lang="en-GB" dirty="0"/>
          </a:p>
          <a:p>
            <a:pPr marL="188913" lvl="0" indent="-188913" algn="l" rtl="0">
              <a:lnSpc>
                <a:spcPct val="110000"/>
              </a:lnSpc>
              <a:spcBef>
                <a:spcPts val="1020"/>
              </a:spcBef>
              <a:spcAft>
                <a:spcPts val="0"/>
              </a:spcAft>
              <a:buClr>
                <a:srgbClr val="004D75"/>
              </a:buClr>
              <a:buSzPct val="100000"/>
              <a:buFont typeface="Noto Sans Symbols"/>
              <a:buChar char="⮚"/>
            </a:pPr>
            <a:r>
              <a:rPr lang="en-GB" sz="2800" b="0" i="0" u="none" strike="noStrike" cap="none" dirty="0">
                <a:solidFill>
                  <a:srgbClr val="4B6174"/>
                </a:solidFill>
                <a:latin typeface="Arial"/>
                <a:ea typeface="Arial"/>
                <a:cs typeface="Arial"/>
                <a:sym typeface="Arial"/>
              </a:rPr>
              <a:t>Small electric car (driver only) 148 kg CO</a:t>
            </a:r>
            <a:r>
              <a:rPr lang="en-GB" sz="2800" baseline="-25000" dirty="0">
                <a:solidFill>
                  <a:srgbClr val="4B6174"/>
                </a:solidFill>
              </a:rPr>
              <a:t>2</a:t>
            </a:r>
            <a:r>
              <a:rPr lang="en-GB" sz="2800" b="0" i="0" u="none" strike="noStrike" cap="none" dirty="0">
                <a:solidFill>
                  <a:srgbClr val="4B6174"/>
                </a:solidFill>
                <a:latin typeface="Arial"/>
                <a:ea typeface="Arial"/>
                <a:cs typeface="Arial"/>
                <a:sym typeface="Arial"/>
              </a:rPr>
              <a:t>e</a:t>
            </a:r>
            <a:endParaRPr lang="en-GB" dirty="0"/>
          </a:p>
          <a:p>
            <a:pPr marL="188913" lvl="0" indent="-188913" algn="l" rtl="0">
              <a:lnSpc>
                <a:spcPct val="110000"/>
              </a:lnSpc>
              <a:spcBef>
                <a:spcPts val="1020"/>
              </a:spcBef>
              <a:spcAft>
                <a:spcPts val="0"/>
              </a:spcAft>
              <a:buClr>
                <a:srgbClr val="004D75"/>
              </a:buClr>
              <a:buSzPct val="100000"/>
              <a:buFont typeface="Noto Sans Symbols"/>
              <a:buChar char="⮚"/>
            </a:pPr>
            <a:r>
              <a:rPr lang="en-GB" sz="2800" b="0" i="0" u="none" strike="noStrike" cap="none" dirty="0">
                <a:solidFill>
                  <a:srgbClr val="4B6174"/>
                </a:solidFill>
                <a:latin typeface="Arial"/>
                <a:ea typeface="Arial"/>
                <a:cs typeface="Arial"/>
                <a:sym typeface="Arial"/>
              </a:rPr>
              <a:t>Small efficient petrol car (driver only) 237 kg CO</a:t>
            </a:r>
            <a:r>
              <a:rPr lang="en-GB" sz="2800" baseline="-25000" dirty="0">
                <a:solidFill>
                  <a:srgbClr val="4B6174"/>
                </a:solidFill>
              </a:rPr>
              <a:t>2</a:t>
            </a:r>
            <a:r>
              <a:rPr lang="en-GB" sz="2800" b="0" i="0" u="none" strike="noStrike" cap="none" dirty="0">
                <a:solidFill>
                  <a:srgbClr val="4B6174"/>
                </a:solidFill>
                <a:latin typeface="Arial"/>
                <a:ea typeface="Arial"/>
                <a:cs typeface="Arial"/>
                <a:sym typeface="Arial"/>
              </a:rPr>
              <a:t>e</a:t>
            </a:r>
            <a:endParaRPr lang="en-GB" dirty="0"/>
          </a:p>
          <a:p>
            <a:pPr marL="188913" lvl="0" indent="-188913" algn="l" rtl="0">
              <a:lnSpc>
                <a:spcPct val="110000"/>
              </a:lnSpc>
              <a:spcBef>
                <a:spcPts val="1020"/>
              </a:spcBef>
              <a:spcAft>
                <a:spcPts val="0"/>
              </a:spcAft>
              <a:buClr>
                <a:srgbClr val="004D75"/>
              </a:buClr>
              <a:buSzPct val="100000"/>
              <a:buFont typeface="Noto Sans Symbols"/>
              <a:buChar char="⮚"/>
            </a:pPr>
            <a:r>
              <a:rPr lang="en-GB" sz="2800" b="0" i="0" u="none" strike="noStrike" cap="none" dirty="0">
                <a:solidFill>
                  <a:srgbClr val="4B6174"/>
                </a:solidFill>
                <a:latin typeface="Arial"/>
                <a:ea typeface="Arial"/>
                <a:cs typeface="Arial"/>
                <a:sym typeface="Arial"/>
              </a:rPr>
              <a:t>Plane 368 kg CO</a:t>
            </a:r>
            <a:r>
              <a:rPr lang="en-GB" sz="2800" baseline="-25000" dirty="0">
                <a:solidFill>
                  <a:srgbClr val="4B6174"/>
                </a:solidFill>
              </a:rPr>
              <a:t>2</a:t>
            </a:r>
            <a:r>
              <a:rPr lang="en-GB" sz="2800" b="0" i="0" u="none" strike="noStrike" cap="none" dirty="0">
                <a:solidFill>
                  <a:srgbClr val="4B6174"/>
                </a:solidFill>
                <a:latin typeface="Arial"/>
                <a:ea typeface="Arial"/>
                <a:cs typeface="Arial"/>
                <a:sym typeface="Arial"/>
              </a:rPr>
              <a:t>e</a:t>
            </a:r>
            <a:endParaRPr lang="en-GB" dirty="0"/>
          </a:p>
          <a:p>
            <a:pPr marL="188913" lvl="0" indent="-188913" algn="l" rtl="0">
              <a:lnSpc>
                <a:spcPct val="110000"/>
              </a:lnSpc>
              <a:spcBef>
                <a:spcPts val="1020"/>
              </a:spcBef>
              <a:spcAft>
                <a:spcPts val="0"/>
              </a:spcAft>
              <a:buClr>
                <a:srgbClr val="004D75"/>
              </a:buClr>
              <a:buSzPct val="100000"/>
              <a:buFont typeface="Noto Sans Symbols"/>
              <a:buChar char="⮚"/>
            </a:pPr>
            <a:r>
              <a:rPr lang="en-GB" sz="2800" dirty="0">
                <a:solidFill>
                  <a:srgbClr val="4B6174"/>
                </a:solidFill>
              </a:rPr>
              <a:t>Large SUV (driver only) 1.02 tonnes CO</a:t>
            </a:r>
            <a:r>
              <a:rPr lang="en-GB" sz="2800" baseline="-25000" dirty="0">
                <a:solidFill>
                  <a:srgbClr val="4B6174"/>
                </a:solidFill>
              </a:rPr>
              <a:t>2</a:t>
            </a:r>
            <a:r>
              <a:rPr lang="en-GB" sz="2800" dirty="0">
                <a:solidFill>
                  <a:srgbClr val="4B6174"/>
                </a:solidFill>
              </a:rPr>
              <a:t>e</a:t>
            </a:r>
            <a:endParaRPr lang="en-GB" dirty="0"/>
          </a:p>
          <a:p>
            <a:endParaRPr lang="en-GB" dirty="0"/>
          </a:p>
        </p:txBody>
      </p:sp>
      <p:sp>
        <p:nvSpPr>
          <p:cNvPr id="3" name="Content Placeholder 2">
            <a:extLst>
              <a:ext uri="{FF2B5EF4-FFF2-40B4-BE49-F238E27FC236}">
                <a16:creationId xmlns:a16="http://schemas.microsoft.com/office/drawing/2014/main" id="{D5BB68FE-E6ED-4660-B00C-76A0546559A3}"/>
              </a:ext>
            </a:extLst>
          </p:cNvPr>
          <p:cNvSpPr>
            <a:spLocks noGrp="1"/>
          </p:cNvSpPr>
          <p:nvPr>
            <p:ph idx="12"/>
          </p:nvPr>
        </p:nvSpPr>
        <p:spPr>
          <a:xfrm>
            <a:off x="5911404" y="1989138"/>
            <a:ext cx="6040190" cy="4295752"/>
          </a:xfrm>
        </p:spPr>
        <p:txBody>
          <a:bodyPr>
            <a:normAutofit fontScale="92500" lnSpcReduction="10000"/>
          </a:bodyPr>
          <a:lstStyle/>
          <a:p>
            <a:pPr marL="0" indent="0" defTabSz="685800">
              <a:buClrTx/>
              <a:buNone/>
              <a:defRPr/>
            </a:pPr>
            <a:r>
              <a:rPr lang="en-GB" sz="2000" dirty="0"/>
              <a:t>Embodied carbon of </a:t>
            </a:r>
            <a:r>
              <a:rPr lang="en-GB" sz="2000" b="1" kern="1200" dirty="0">
                <a:solidFill>
                  <a:prstClr val="black"/>
                </a:solidFill>
              </a:rPr>
              <a:t>25 tonnes </a:t>
            </a:r>
            <a:r>
              <a:rPr lang="en-GB" sz="2000" b="1" kern="1200" dirty="0"/>
              <a:t>CO</a:t>
            </a:r>
            <a:r>
              <a:rPr lang="en-GB" sz="2000" b="1" kern="1200" baseline="-25000" dirty="0"/>
              <a:t>2</a:t>
            </a:r>
            <a:r>
              <a:rPr lang="en-GB" sz="2000" b="1" kern="1200" dirty="0"/>
              <a:t>e</a:t>
            </a:r>
            <a:r>
              <a:rPr lang="en-GB" sz="2000" b="1" kern="1200" dirty="0">
                <a:solidFill>
                  <a:prstClr val="black"/>
                </a:solidFill>
              </a:rPr>
              <a:t> </a:t>
            </a:r>
            <a:r>
              <a:rPr lang="en-GB" sz="2000" kern="1200" dirty="0">
                <a:solidFill>
                  <a:prstClr val="black"/>
                </a:solidFill>
              </a:rPr>
              <a:t>Range Rover Sport HSE (</a:t>
            </a:r>
            <a:r>
              <a:rPr lang="en-GB" sz="1400" kern="1200" dirty="0">
                <a:solidFill>
                  <a:prstClr val="black"/>
                </a:solidFill>
                <a:ea typeface="+mn-ea"/>
                <a:cs typeface="+mn-cs"/>
              </a:rPr>
              <a:t>Calculation by Mike Berners-Lee (2020) </a:t>
            </a:r>
            <a:r>
              <a:rPr lang="en-GB" sz="1400" i="1" kern="1200" dirty="0">
                <a:solidFill>
                  <a:prstClr val="black"/>
                </a:solidFill>
                <a:ea typeface="+mn-ea"/>
                <a:cs typeface="+mn-cs"/>
              </a:rPr>
              <a:t>How bad are bananas? </a:t>
            </a:r>
            <a:r>
              <a:rPr lang="en-GB" sz="1400" kern="1200" dirty="0">
                <a:solidFill>
                  <a:prstClr val="black"/>
                </a:solidFill>
                <a:ea typeface="+mn-ea"/>
                <a:cs typeface="+mn-cs"/>
              </a:rPr>
              <a:t>Page 145)</a:t>
            </a:r>
          </a:p>
          <a:p>
            <a:pPr marL="0" indent="0">
              <a:buNone/>
              <a:defRPr/>
            </a:pPr>
            <a:r>
              <a:rPr lang="en-GB" sz="1600" dirty="0">
                <a:highlight>
                  <a:srgbClr val="D1BCDC"/>
                </a:highlight>
              </a:rPr>
              <a:t>High emitting countries: </a:t>
            </a:r>
            <a:r>
              <a:rPr lang="en-GB" sz="2000" dirty="0">
                <a:latin typeface="Calibri" panose="020F0502020204030204" pitchFamily="34" charset="0"/>
                <a:ea typeface="Yu Gothic Light" panose="020B0300000000000000" pitchFamily="34" charset="-128"/>
              </a:rPr>
              <a:t>Canada uses </a:t>
            </a:r>
            <a:r>
              <a:rPr lang="en-GB" sz="2000" b="1" dirty="0">
                <a:latin typeface="Calibri" panose="020F0502020204030204" pitchFamily="34" charset="0"/>
                <a:ea typeface="Yu Gothic Light" panose="020B0300000000000000" pitchFamily="34" charset="-128"/>
              </a:rPr>
              <a:t>15.50 tonnes of </a:t>
            </a:r>
            <a:r>
              <a:rPr lang="en-GB" sz="2000" b="1" dirty="0">
                <a:solidFill>
                  <a:srgbClr val="000000"/>
                </a:solidFill>
                <a:latin typeface="Calibri" panose="020F0502020204030204" pitchFamily="34" charset="0"/>
                <a:ea typeface="Yu Gothic Light" panose="020B0300000000000000" pitchFamily="34" charset="-128"/>
              </a:rPr>
              <a:t>CO</a:t>
            </a:r>
            <a:r>
              <a:rPr lang="en-GB" sz="2000" b="1" baseline="-25000" dirty="0">
                <a:solidFill>
                  <a:srgbClr val="000000"/>
                </a:solidFill>
                <a:latin typeface="Calibri" panose="020F0502020204030204" pitchFamily="34" charset="0"/>
                <a:ea typeface="Yu Gothic Light" panose="020B0300000000000000" pitchFamily="34" charset="-128"/>
              </a:rPr>
              <a:t>2</a:t>
            </a:r>
            <a:r>
              <a:rPr lang="en-GB" sz="2000" b="1" dirty="0">
                <a:latin typeface="Calibri" panose="020F0502020204030204" pitchFamily="34" charset="0"/>
                <a:ea typeface="Yu Gothic Light" panose="020B0300000000000000" pitchFamily="34" charset="-128"/>
              </a:rPr>
              <a:t> emissions</a:t>
            </a:r>
            <a:r>
              <a:rPr lang="en-GB" sz="2000" dirty="0">
                <a:latin typeface="Calibri" panose="020F0502020204030204" pitchFamily="34" charset="0"/>
                <a:ea typeface="Yu Gothic Light" panose="020B0300000000000000" pitchFamily="34" charset="-128"/>
              </a:rPr>
              <a:t> per capita (EU 6.42; US 15.24)</a:t>
            </a:r>
          </a:p>
          <a:p>
            <a:pPr marL="0" indent="0">
              <a:buNone/>
              <a:defRPr/>
            </a:pPr>
            <a:r>
              <a:rPr kumimoji="0" lang="en-GB" sz="1600" b="0" i="0" u="none" strike="noStrike" kern="1200" cap="none" spc="0" normalizeH="0" baseline="0" noProof="0" dirty="0">
                <a:ln>
                  <a:noFill/>
                </a:ln>
                <a:solidFill>
                  <a:srgbClr val="000000"/>
                </a:solidFill>
                <a:effectLst/>
                <a:highlight>
                  <a:srgbClr val="D1BCDC"/>
                </a:highlight>
                <a:uLnTx/>
                <a:uFillTx/>
                <a:latin typeface="Arial" panose="020B0604020202020204" pitchFamily="34" charset="0"/>
                <a:ea typeface="+mn-ea"/>
                <a:cs typeface="Arial" panose="020B0604020202020204" pitchFamily="34" charset="0"/>
              </a:rPr>
              <a:t>Low emitting countries: </a:t>
            </a:r>
            <a:r>
              <a:rPr lang="en-GB" sz="2000" dirty="0">
                <a:latin typeface="Calibri" panose="020F0502020204030204" pitchFamily="34" charset="0"/>
                <a:ea typeface="Yu Gothic Light" panose="020B0300000000000000" pitchFamily="34" charset="-128"/>
              </a:rPr>
              <a:t>Bangladesh at </a:t>
            </a:r>
            <a:r>
              <a:rPr lang="en-GB" sz="2000" b="1" dirty="0">
                <a:latin typeface="Calibri" panose="020F0502020204030204" pitchFamily="34" charset="0"/>
                <a:ea typeface="Yu Gothic Light" panose="020B0300000000000000" pitchFamily="34" charset="-128"/>
              </a:rPr>
              <a:t>0.51 tonnes </a:t>
            </a:r>
            <a:r>
              <a:rPr lang="en-GB" sz="2000" b="1" dirty="0">
                <a:solidFill>
                  <a:srgbClr val="000000"/>
                </a:solidFill>
                <a:latin typeface="Calibri" panose="020F0502020204030204" pitchFamily="34" charset="0"/>
                <a:ea typeface="Yu Gothic Light" panose="020B0300000000000000" pitchFamily="34" charset="-128"/>
              </a:rPr>
              <a:t>of CO</a:t>
            </a:r>
            <a:r>
              <a:rPr lang="en-GB" sz="2000" b="1" baseline="-25000" dirty="0">
                <a:solidFill>
                  <a:srgbClr val="000000"/>
                </a:solidFill>
                <a:latin typeface="Calibri" panose="020F0502020204030204" pitchFamily="34" charset="0"/>
                <a:ea typeface="Yu Gothic Light" panose="020B0300000000000000" pitchFamily="34" charset="-128"/>
              </a:rPr>
              <a:t>2</a:t>
            </a:r>
            <a:r>
              <a:rPr lang="en-GB" sz="2000" b="1" dirty="0">
                <a:solidFill>
                  <a:srgbClr val="000000"/>
                </a:solidFill>
                <a:latin typeface="Calibri" panose="020F0502020204030204" pitchFamily="34" charset="0"/>
                <a:ea typeface="Yu Gothic Light" panose="020B0300000000000000" pitchFamily="34" charset="-128"/>
              </a:rPr>
              <a:t> emissions </a:t>
            </a:r>
            <a:r>
              <a:rPr lang="en-GB" sz="2000" dirty="0">
                <a:solidFill>
                  <a:srgbClr val="000000"/>
                </a:solidFill>
                <a:latin typeface="Calibri" panose="020F0502020204030204" pitchFamily="34" charset="0"/>
                <a:ea typeface="Yu Gothic Light" panose="020B0300000000000000" pitchFamily="34" charset="-128"/>
              </a:rPr>
              <a:t>per capita (</a:t>
            </a:r>
            <a:r>
              <a:rPr lang="en-GB" sz="2000" dirty="0">
                <a:latin typeface="Calibri" panose="020F0502020204030204" pitchFamily="34" charset="0"/>
                <a:ea typeface="Yu Gothic Light" panose="020B0300000000000000" pitchFamily="34" charset="-128"/>
              </a:rPr>
              <a:t>Brazil 2.04; Kenya 0.36)</a:t>
            </a:r>
          </a:p>
          <a:p>
            <a:pPr marL="0" indent="0">
              <a:buNone/>
            </a:pPr>
            <a:r>
              <a:rPr lang="en-GB" sz="2000" dirty="0">
                <a:highlight>
                  <a:srgbClr val="C7017F"/>
                </a:highlight>
                <a:latin typeface="Calibri" panose="020F0502020204030204" pitchFamily="34" charset="0"/>
                <a:ea typeface="Yu Gothic Light" panose="020B0300000000000000" pitchFamily="34" charset="-128"/>
              </a:rPr>
              <a:t>Solutions:</a:t>
            </a:r>
          </a:p>
          <a:p>
            <a:pPr marL="0" indent="0">
              <a:buNone/>
            </a:pPr>
            <a:r>
              <a:rPr lang="en-GB" sz="2000" dirty="0">
                <a:latin typeface="Calibri" panose="020F0502020204030204" pitchFamily="34" charset="0"/>
                <a:ea typeface="Yu Gothic Light" panose="020B0300000000000000" pitchFamily="34" charset="-128"/>
              </a:rPr>
              <a:t>Buy SMALL electric car!</a:t>
            </a:r>
          </a:p>
          <a:p>
            <a:pPr marL="0" indent="0">
              <a:buNone/>
            </a:pPr>
            <a:r>
              <a:rPr lang="en-GB" sz="2000" dirty="0">
                <a:latin typeface="Calibri" panose="020F0502020204030204" pitchFamily="34" charset="0"/>
                <a:ea typeface="Yu Gothic Light" panose="020B0300000000000000" pitchFamily="34" charset="-128"/>
              </a:rPr>
              <a:t>Replace car with bicycle or/and public transport</a:t>
            </a:r>
          </a:p>
          <a:p>
            <a:pPr marL="0" indent="0">
              <a:buNone/>
            </a:pPr>
            <a:r>
              <a:rPr lang="en-GB" sz="2000" dirty="0">
                <a:latin typeface="Calibri" panose="020F0502020204030204" pitchFamily="34" charset="0"/>
                <a:ea typeface="Yu Gothic Light" panose="020B0300000000000000" pitchFamily="34" charset="-128"/>
              </a:rPr>
              <a:t>Car Sharing</a:t>
            </a:r>
          </a:p>
          <a:p>
            <a:pPr marL="0" indent="0">
              <a:buNone/>
            </a:pPr>
            <a:r>
              <a:rPr lang="en-GB" sz="2000" b="1" dirty="0">
                <a:latin typeface="Calibri" panose="020F0502020204030204" pitchFamily="34" charset="0"/>
                <a:ea typeface="Yu Gothic Light" panose="020B0300000000000000" pitchFamily="34" charset="-128"/>
              </a:rPr>
              <a:t>Research needed</a:t>
            </a:r>
            <a:r>
              <a:rPr lang="en-GB" sz="2000" dirty="0">
                <a:latin typeface="Calibri" panose="020F0502020204030204" pitchFamily="34" charset="0"/>
                <a:ea typeface="Yu Gothic Light" panose="020B0300000000000000" pitchFamily="34" charset="-128"/>
              </a:rPr>
              <a:t>: Improve carbon accounting for electric cars; Climate communication; Climate Literacy Training </a:t>
            </a:r>
          </a:p>
          <a:p>
            <a:pPr marL="0" indent="0">
              <a:buNone/>
            </a:pPr>
            <a:endParaRPr lang="en-GB" sz="2000" dirty="0">
              <a:latin typeface="Calibri" panose="020F0502020204030204" pitchFamily="34" charset="0"/>
              <a:ea typeface="Yu Gothic Light" panose="020B0300000000000000" pitchFamily="34" charset="-128"/>
            </a:endParaRPr>
          </a:p>
          <a:p>
            <a:pPr marL="0" indent="0">
              <a:buNone/>
            </a:pPr>
            <a:endParaRPr lang="en-GB" sz="2000" dirty="0">
              <a:latin typeface="Calibri" panose="020F0502020204030204" pitchFamily="34" charset="0"/>
              <a:ea typeface="Yu Gothic Light" panose="020B0300000000000000" pitchFamily="34" charset="-128"/>
            </a:endParaRPr>
          </a:p>
          <a:p>
            <a:pPr marL="0" indent="0">
              <a:buNone/>
            </a:pPr>
            <a:endParaRPr lang="en-GB" sz="2000" dirty="0">
              <a:latin typeface="Calibri" panose="020F0502020204030204" pitchFamily="34" charset="0"/>
              <a:ea typeface="Yu Gothic Light" panose="020B0300000000000000" pitchFamily="34" charset="-128"/>
            </a:endParaRPr>
          </a:p>
        </p:txBody>
      </p:sp>
      <p:sp>
        <p:nvSpPr>
          <p:cNvPr id="4" name="Title 3">
            <a:extLst>
              <a:ext uri="{FF2B5EF4-FFF2-40B4-BE49-F238E27FC236}">
                <a16:creationId xmlns:a16="http://schemas.microsoft.com/office/drawing/2014/main" id="{260E0E84-1459-43D7-B484-FA19E053DA0C}"/>
              </a:ext>
            </a:extLst>
          </p:cNvPr>
          <p:cNvSpPr>
            <a:spLocks noGrp="1"/>
          </p:cNvSpPr>
          <p:nvPr>
            <p:ph type="title"/>
          </p:nvPr>
        </p:nvSpPr>
        <p:spPr/>
        <p:txBody>
          <a:bodyPr/>
          <a:lstStyle/>
          <a:p>
            <a:r>
              <a:rPr lang="en-GB" dirty="0"/>
              <a:t>So one solution is to buy electric cars?!</a:t>
            </a:r>
          </a:p>
        </p:txBody>
      </p:sp>
    </p:spTree>
    <p:extLst>
      <p:ext uri="{BB962C8B-B14F-4D97-AF65-F5344CB8AC3E}">
        <p14:creationId xmlns:p14="http://schemas.microsoft.com/office/powerpoint/2010/main" val="1823428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267" b="1" dirty="0">
                <a:latin typeface="Museo Sans 500"/>
                <a:cs typeface="Museo Sans 500"/>
              </a:rPr>
              <a:t>How much is too much?</a:t>
            </a:r>
          </a:p>
        </p:txBody>
      </p:sp>
      <p:pic>
        <p:nvPicPr>
          <p:cNvPr id="3" name="Global Goals and emission reduction at the G7 summit 2018.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1140" y="1150086"/>
            <a:ext cx="11511869" cy="4661740"/>
          </a:xfrm>
          <a:prstGeom prst="rect">
            <a:avLst/>
          </a:prstGeom>
        </p:spPr>
      </p:pic>
      <p:pic>
        <p:nvPicPr>
          <p:cNvPr id="4" name="Google Shape;575;p21">
            <a:extLst>
              <a:ext uri="{FF2B5EF4-FFF2-40B4-BE49-F238E27FC236}">
                <a16:creationId xmlns:a16="http://schemas.microsoft.com/office/drawing/2014/main" id="{77BF6DB5-14E0-809D-C4A4-CA3630FFD204}"/>
              </a:ext>
            </a:extLst>
          </p:cNvPr>
          <p:cNvPicPr preferRelativeResize="0"/>
          <p:nvPr/>
        </p:nvPicPr>
        <p:blipFill>
          <a:blip r:embed="rId6">
            <a:alphaModFix/>
          </a:blip>
          <a:stretch>
            <a:fillRect/>
          </a:stretch>
        </p:blipFill>
        <p:spPr>
          <a:xfrm>
            <a:off x="9502600" y="194384"/>
            <a:ext cx="2540000" cy="678033"/>
          </a:xfrm>
          <a:prstGeom prst="rect">
            <a:avLst/>
          </a:prstGeom>
          <a:noFill/>
          <a:ln>
            <a:noFill/>
          </a:ln>
        </p:spPr>
      </p:pic>
    </p:spTree>
    <p:extLst>
      <p:ext uri="{BB962C8B-B14F-4D97-AF65-F5344CB8AC3E}">
        <p14:creationId xmlns:p14="http://schemas.microsoft.com/office/powerpoint/2010/main" val="19999179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pic>
        <p:nvPicPr>
          <p:cNvPr id="573" name="Google Shape;573;p21" descr="sdgs_poster_new1.png"/>
          <p:cNvPicPr preferRelativeResize="0"/>
          <p:nvPr/>
        </p:nvPicPr>
        <p:blipFill rotWithShape="1">
          <a:blip r:embed="rId3">
            <a:alphaModFix/>
          </a:blip>
          <a:srcRect t="2290" r="4435"/>
          <a:stretch/>
        </p:blipFill>
        <p:spPr>
          <a:xfrm>
            <a:off x="719403" y="1119891"/>
            <a:ext cx="10385485" cy="4802027"/>
          </a:xfrm>
          <a:prstGeom prst="rect">
            <a:avLst/>
          </a:prstGeom>
          <a:noFill/>
          <a:ln>
            <a:noFill/>
          </a:ln>
        </p:spPr>
      </p:pic>
      <p:sp>
        <p:nvSpPr>
          <p:cNvPr id="574" name="Google Shape;574;p21"/>
          <p:cNvSpPr txBox="1">
            <a:spLocks noGrp="1"/>
          </p:cNvSpPr>
          <p:nvPr>
            <p:ph type="title"/>
          </p:nvPr>
        </p:nvSpPr>
        <p:spPr>
          <a:xfrm>
            <a:off x="0" y="0"/>
            <a:ext cx="12192000" cy="1066800"/>
          </a:xfrm>
          <a:prstGeom prst="rect">
            <a:avLst/>
          </a:prstGeom>
          <a:solidFill>
            <a:srgbClr val="6F2C91"/>
          </a:solidFill>
          <a:ln>
            <a:noFill/>
          </a:ln>
        </p:spPr>
        <p:txBody>
          <a:bodyPr spcFirstLastPara="1" wrap="square" lIns="121900" tIns="60933" rIns="121900" bIns="60933" anchor="ctr" anchorCtr="0">
            <a:noAutofit/>
          </a:bodyPr>
          <a:lstStyle/>
          <a:p>
            <a:r>
              <a:rPr lang="en-GB" sz="4267" b="1">
                <a:latin typeface="Arial"/>
                <a:ea typeface="Arial"/>
                <a:cs typeface="Arial"/>
                <a:sym typeface="Arial"/>
              </a:rPr>
              <a:t>UN Sustainable Development Goals</a:t>
            </a:r>
            <a:endParaRPr/>
          </a:p>
        </p:txBody>
      </p:sp>
      <p:pic>
        <p:nvPicPr>
          <p:cNvPr id="575" name="Google Shape;575;p21"/>
          <p:cNvPicPr preferRelativeResize="0"/>
          <p:nvPr/>
        </p:nvPicPr>
        <p:blipFill>
          <a:blip r:embed="rId4">
            <a:alphaModFix/>
          </a:blip>
          <a:stretch>
            <a:fillRect/>
          </a:stretch>
        </p:blipFill>
        <p:spPr>
          <a:xfrm>
            <a:off x="9502600" y="194384"/>
            <a:ext cx="2540000" cy="67803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24560" y="5661615"/>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Table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2615" y="17019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9D043D"/>
                </a:solidFill>
                <a:effectLst/>
                <a:uLnTx/>
                <a:uFillTx/>
                <a:latin typeface="Arial" panose="020B0604020202020204"/>
                <a:ea typeface="+mn-ea"/>
                <a:cs typeface="+mn-cs"/>
              </a:rPr>
              <a:t>Every business school student needs one hour of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Climate Change Science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3103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Table published in: Molthan-Hill, P et al (2021), </a:t>
            </a:r>
            <a:r>
              <a:rPr kumimoji="0" lang="en-GB" sz="19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9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3142411126"/>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41668" y="-6236"/>
            <a:ext cx="1232105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Climate Change Mitigation Education </a:t>
            </a:r>
            <a:r>
              <a:rPr kumimoji="0" lang="en-GB" sz="20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into the core curriculum of every discipline</a:t>
            </a:r>
            <a:endParaRPr kumimoji="0" lang="en-NL" sz="20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2504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814387" y="5900420"/>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Table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nvGraphicFramePr>
        <p:xfrm>
          <a:off x="288000" y="561638"/>
          <a:ext cx="11520000" cy="543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55575"/>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3. Climate Change Adaptation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1470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DFE577-C7F0-4D1C-A189-D51000F271F9}"/>
              </a:ext>
            </a:extLst>
          </p:cNvPr>
          <p:cNvSpPr>
            <a:spLocks noGrp="1"/>
          </p:cNvSpPr>
          <p:nvPr>
            <p:ph sz="half" idx="1"/>
          </p:nvPr>
        </p:nvSpPr>
        <p:spPr>
          <a:xfrm>
            <a:off x="442913" y="1802083"/>
            <a:ext cx="7078349" cy="4006289"/>
          </a:xfrm>
        </p:spPr>
        <p:txBody>
          <a:bodyPr>
            <a:normAutofit fontScale="92500" lnSpcReduction="10000"/>
          </a:bodyPr>
          <a:lstStyle/>
          <a:p>
            <a:pPr marL="0" indent="0">
              <a:buNone/>
            </a:pPr>
            <a:r>
              <a:rPr lang="en-GB"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Handbook of Carbon Management:</a:t>
            </a:r>
            <a:r>
              <a:rPr lang="en-GB" sz="2400" b="1" dirty="0">
                <a:effectLst/>
                <a:latin typeface="Calibri" panose="020F0502020204030204" pitchFamily="34" charset="0"/>
                <a:ea typeface="Yu Mincho" panose="02020400000000000000" pitchFamily="18" charset="-128"/>
                <a:cs typeface="Arial" panose="020B0604020202020204" pitchFamily="34" charset="0"/>
              </a:rPr>
              <a:t> A step-by-step guide to high-impact climate solutions for every manager in every function (</a:t>
            </a:r>
            <a:r>
              <a:rPr lang="en-GB" sz="2400" b="1" dirty="0">
                <a:effectLst/>
                <a:latin typeface="Calibri" panose="020F0502020204030204" pitchFamily="34" charset="0"/>
                <a:ea typeface="Yu Mincho" panose="02020400000000000000" pitchFamily="18" charset="-128"/>
                <a:cs typeface="Arial" panose="020B0604020202020204" pitchFamily="34" charset="0"/>
                <a:hlinkClick r:id="rId2"/>
              </a:rPr>
              <a:t>Routledge</a:t>
            </a:r>
            <a:r>
              <a:rPr lang="en-GB" sz="2400" b="1" dirty="0">
                <a:effectLst/>
                <a:latin typeface="Calibri" panose="020F0502020204030204" pitchFamily="34" charset="0"/>
                <a:ea typeface="Yu Mincho" panose="02020400000000000000" pitchFamily="18" charset="-128"/>
                <a:cs typeface="Arial" panose="020B0604020202020204" pitchFamily="34" charset="0"/>
              </a:rPr>
              <a:t>)</a:t>
            </a:r>
          </a:p>
          <a:p>
            <a:r>
              <a:rPr lang="en-GB" sz="2400" dirty="0">
                <a:effectLst/>
                <a:latin typeface="Calibri" panose="020F0502020204030204" pitchFamily="34" charset="0"/>
                <a:ea typeface="Yu Mincho" panose="02020400000000000000" pitchFamily="18" charset="-128"/>
                <a:cs typeface="Arial" panose="020B0604020202020204" pitchFamily="34" charset="0"/>
              </a:rPr>
              <a:t>Procurement and Supply: pushing the boundaries to remove carbon emissions </a:t>
            </a:r>
          </a:p>
          <a:p>
            <a:r>
              <a:rPr lang="en-GB" sz="2400" dirty="0">
                <a:effectLst/>
                <a:latin typeface="Calibri" panose="020F0502020204030204" pitchFamily="34" charset="0"/>
                <a:ea typeface="Yu Mincho" panose="02020400000000000000" pitchFamily="18" charset="-128"/>
                <a:cs typeface="Arial" panose="020B0604020202020204" pitchFamily="34" charset="0"/>
              </a:rPr>
              <a:t>Marketing for a better climate </a:t>
            </a:r>
          </a:p>
          <a:p>
            <a:r>
              <a:rPr lang="en-GB" sz="2400" dirty="0">
                <a:effectLst/>
                <a:latin typeface="Calibri" panose="020F0502020204030204" pitchFamily="34" charset="0"/>
                <a:ea typeface="Yu Mincho" panose="02020400000000000000" pitchFamily="18" charset="-128"/>
                <a:cs typeface="Arial" panose="020B0604020202020204" pitchFamily="34" charset="0"/>
              </a:rPr>
              <a:t>Pension funds, accounts and other investments</a:t>
            </a:r>
          </a:p>
          <a:p>
            <a:r>
              <a:rPr lang="en-GB" sz="2400" dirty="0">
                <a:effectLst/>
                <a:latin typeface="Calibri" panose="020F0502020204030204" pitchFamily="34" charset="0"/>
                <a:ea typeface="Yu Mincho" panose="02020400000000000000" pitchFamily="18" charset="-128"/>
                <a:cs typeface="Arial" panose="020B0604020202020204" pitchFamily="34" charset="0"/>
              </a:rPr>
              <a:t>GHG emissions accounting </a:t>
            </a:r>
          </a:p>
          <a:p>
            <a:r>
              <a:rPr lang="en-GB" sz="2400" dirty="0">
                <a:effectLst/>
                <a:latin typeface="Calibri" panose="020F0502020204030204" pitchFamily="34" charset="0"/>
                <a:ea typeface="Yu Mincho" panose="02020400000000000000" pitchFamily="18" charset="-128"/>
                <a:cs typeface="Arial" panose="020B0604020202020204" pitchFamily="34" charset="0"/>
              </a:rPr>
              <a:t>Climate communication and reporting to internal and external stakeholders </a:t>
            </a:r>
            <a:endParaRPr lang="en-GB" sz="2400" dirty="0"/>
          </a:p>
        </p:txBody>
      </p:sp>
      <p:sp>
        <p:nvSpPr>
          <p:cNvPr id="3" name="Title 2">
            <a:extLst>
              <a:ext uri="{FF2B5EF4-FFF2-40B4-BE49-F238E27FC236}">
                <a16:creationId xmlns:a16="http://schemas.microsoft.com/office/drawing/2014/main" id="{B2A01368-D592-4D22-8397-4184AFAD9B39}"/>
              </a:ext>
            </a:extLst>
          </p:cNvPr>
          <p:cNvSpPr>
            <a:spLocks noGrp="1"/>
          </p:cNvSpPr>
          <p:nvPr>
            <p:ph type="title"/>
          </p:nvPr>
        </p:nvSpPr>
        <p:spPr/>
        <p:txBody>
          <a:bodyPr/>
          <a:lstStyle/>
          <a:p>
            <a:r>
              <a:rPr lang="en-GB" dirty="0"/>
              <a:t>Integrated into every discipline/function</a:t>
            </a:r>
          </a:p>
        </p:txBody>
      </p:sp>
      <p:pic>
        <p:nvPicPr>
          <p:cNvPr id="4" name="Picture 3">
            <a:extLst>
              <a:ext uri="{FF2B5EF4-FFF2-40B4-BE49-F238E27FC236}">
                <a16:creationId xmlns:a16="http://schemas.microsoft.com/office/drawing/2014/main" id="{9BCD7DF7-5588-4C4C-93F2-1608937C3A8F}"/>
              </a:ext>
            </a:extLst>
          </p:cNvPr>
          <p:cNvPicPr>
            <a:picLocks noChangeAspect="1"/>
          </p:cNvPicPr>
          <p:nvPr/>
        </p:nvPicPr>
        <p:blipFill>
          <a:blip r:embed="rId3"/>
          <a:stretch>
            <a:fillRect/>
          </a:stretch>
        </p:blipFill>
        <p:spPr>
          <a:xfrm>
            <a:off x="7606383" y="1802083"/>
            <a:ext cx="4142704" cy="4255817"/>
          </a:xfrm>
          <a:prstGeom prst="rect">
            <a:avLst/>
          </a:prstGeom>
        </p:spPr>
      </p:pic>
      <p:sp>
        <p:nvSpPr>
          <p:cNvPr id="5" name="Arrow: Right 4">
            <a:extLst>
              <a:ext uri="{FF2B5EF4-FFF2-40B4-BE49-F238E27FC236}">
                <a16:creationId xmlns:a16="http://schemas.microsoft.com/office/drawing/2014/main" id="{FD685667-12A9-43AF-B4D3-EA3FEF80FD28}"/>
              </a:ext>
            </a:extLst>
          </p:cNvPr>
          <p:cNvSpPr/>
          <p:nvPr/>
        </p:nvSpPr>
        <p:spPr>
          <a:xfrm>
            <a:off x="3065172" y="5055918"/>
            <a:ext cx="4541211" cy="154837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F1912023-CFC6-4F52-911A-5CAAF4694E97}"/>
              </a:ext>
            </a:extLst>
          </p:cNvPr>
          <p:cNvSpPr txBox="1"/>
          <p:nvPr/>
        </p:nvSpPr>
        <p:spPr>
          <a:xfrm>
            <a:off x="3065172" y="5473521"/>
            <a:ext cx="4245735" cy="682579"/>
          </a:xfrm>
          <a:prstGeom prst="rect">
            <a:avLst/>
          </a:prstGeom>
          <a:noFill/>
        </p:spPr>
        <p:txBody>
          <a:bodyPr wrap="square" lIns="0" tIns="0" rIns="0" bIns="0" rtlCol="0" anchor="b" anchorCtr="0">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https://www.routledge.com/The-Handbook-of-Carbon-Management-A-Step-by-Step-Guide-to-High-Impact-Climate/Molthan-Hill-Winfield-Howarth-Mazhar/p/book/9781032227603</a:t>
            </a:r>
          </a:p>
        </p:txBody>
      </p:sp>
    </p:spTree>
    <p:extLst>
      <p:ext uri="{BB962C8B-B14F-4D97-AF65-F5344CB8AC3E}">
        <p14:creationId xmlns:p14="http://schemas.microsoft.com/office/powerpoint/2010/main" val="829274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EC4C27-3C2E-45B6-A94B-0B08BB80FE36}"/>
              </a:ext>
            </a:extLst>
          </p:cNvPr>
          <p:cNvSpPr>
            <a:spLocks noGrp="1"/>
          </p:cNvSpPr>
          <p:nvPr>
            <p:ph idx="1"/>
          </p:nvPr>
        </p:nvSpPr>
        <p:spPr>
          <a:xfrm>
            <a:off x="442912" y="1779814"/>
            <a:ext cx="3529013" cy="3917724"/>
          </a:xfrm>
        </p:spPr>
        <p:txBody>
          <a:bodyPr>
            <a:normAutofit/>
          </a:bodyPr>
          <a:lstStyle/>
          <a:p>
            <a:pPr marL="0" indent="0">
              <a:buNone/>
            </a:pPr>
            <a:r>
              <a:rPr lang="en-GB" dirty="0"/>
              <a:t>Free online course: </a:t>
            </a:r>
          </a:p>
          <a:p>
            <a:pPr marL="0" indent="0">
              <a:buNone/>
            </a:pPr>
            <a:endParaRPr lang="en-GB" dirty="0"/>
          </a:p>
          <a:p>
            <a:pPr marL="0" indent="0">
              <a:buNone/>
            </a:pPr>
            <a:r>
              <a:rPr lang="en-GB" dirty="0">
                <a:hlinkClick r:id="rId2"/>
              </a:rPr>
              <a:t>https://www.futurelearn.com/courses/climate-literacy-and-action-for-all</a:t>
            </a:r>
            <a:endParaRPr lang="en-GB" dirty="0"/>
          </a:p>
        </p:txBody>
      </p:sp>
      <p:sp>
        <p:nvSpPr>
          <p:cNvPr id="4" name="Title 3">
            <a:extLst>
              <a:ext uri="{FF2B5EF4-FFF2-40B4-BE49-F238E27FC236}">
                <a16:creationId xmlns:a16="http://schemas.microsoft.com/office/drawing/2014/main" id="{A5DA8EC1-EDBB-450E-A8BD-58CF469B0977}"/>
              </a:ext>
            </a:extLst>
          </p:cNvPr>
          <p:cNvSpPr>
            <a:spLocks noGrp="1"/>
          </p:cNvSpPr>
          <p:nvPr>
            <p:ph type="title"/>
          </p:nvPr>
        </p:nvSpPr>
        <p:spPr>
          <a:xfrm>
            <a:off x="442912" y="636810"/>
            <a:ext cx="11306175" cy="1001983"/>
          </a:xfrm>
        </p:spPr>
        <p:txBody>
          <a:bodyPr/>
          <a:lstStyle/>
          <a:p>
            <a:r>
              <a:rPr lang="en-GB" dirty="0"/>
              <a:t>In your own time….</a:t>
            </a:r>
          </a:p>
        </p:txBody>
      </p:sp>
      <p:pic>
        <p:nvPicPr>
          <p:cNvPr id="7" name="Picture 6">
            <a:extLst>
              <a:ext uri="{FF2B5EF4-FFF2-40B4-BE49-F238E27FC236}">
                <a16:creationId xmlns:a16="http://schemas.microsoft.com/office/drawing/2014/main" id="{CA453EF0-B24D-430B-9389-33095F56F211}"/>
              </a:ext>
            </a:extLst>
          </p:cNvPr>
          <p:cNvPicPr>
            <a:picLocks noChangeAspect="1"/>
          </p:cNvPicPr>
          <p:nvPr/>
        </p:nvPicPr>
        <p:blipFill>
          <a:blip r:embed="rId3"/>
          <a:stretch>
            <a:fillRect/>
          </a:stretch>
        </p:blipFill>
        <p:spPr>
          <a:xfrm>
            <a:off x="4430332" y="1779814"/>
            <a:ext cx="6864440" cy="3917724"/>
          </a:xfrm>
          <a:prstGeom prst="rect">
            <a:avLst/>
          </a:prstGeom>
        </p:spPr>
      </p:pic>
    </p:spTree>
    <p:extLst>
      <p:ext uri="{BB962C8B-B14F-4D97-AF65-F5344CB8AC3E}">
        <p14:creationId xmlns:p14="http://schemas.microsoft.com/office/powerpoint/2010/main" val="1268465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A90E8AC9-E196-4338-9E99-B18BDAB78B19}"/>
              </a:ext>
            </a:extLst>
          </p:cNvPr>
          <p:cNvPicPr>
            <a:picLocks noGrp="1" noChangeAspect="1"/>
          </p:cNvPicPr>
          <p:nvPr>
            <p:ph sz="half" idx="1"/>
          </p:nvPr>
        </p:nvPicPr>
        <p:blipFill rotWithShape="1">
          <a:blip r:embed="rId2"/>
          <a:srcRect l="30745" t="9091" r="27887" b="-1"/>
          <a:stretch/>
        </p:blipFill>
        <p:spPr>
          <a:xfrm>
            <a:off x="3962400" y="10"/>
            <a:ext cx="8229600"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B9E3310A-69FE-4CEA-83CE-6AE0E22B535C}"/>
              </a:ext>
            </a:extLst>
          </p:cNvPr>
          <p:cNvSpPr>
            <a:spLocks noGrp="1"/>
          </p:cNvSpPr>
          <p:nvPr>
            <p:ph type="title"/>
          </p:nvPr>
        </p:nvSpPr>
        <p:spPr>
          <a:xfrm>
            <a:off x="371094" y="1161288"/>
            <a:ext cx="3438144" cy="1124712"/>
          </a:xfrm>
        </p:spPr>
        <p:txBody>
          <a:bodyPr vert="horz" lIns="91440" tIns="45720" rIns="91440" bIns="45720" rtlCol="0" anchor="b">
            <a:normAutofit/>
          </a:bodyPr>
          <a:lstStyle/>
          <a:p>
            <a:pPr>
              <a:lnSpc>
                <a:spcPct val="90000"/>
              </a:lnSpc>
            </a:pPr>
            <a:r>
              <a:rPr lang="en-US" sz="2600">
                <a:solidFill>
                  <a:schemeClr val="tx1"/>
                </a:solidFill>
                <a:latin typeface="+mj-lt"/>
                <a:cs typeface="+mj-cs"/>
              </a:rPr>
              <a:t>Inspired by Carbon Literacy Training in:</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FA0C6CC-2087-49B9-A36E-873EAE9EE210}"/>
              </a:ext>
            </a:extLst>
          </p:cNvPr>
          <p:cNvSpPr/>
          <p:nvPr/>
        </p:nvSpPr>
        <p:spPr>
          <a:xfrm>
            <a:off x="371094" y="2718054"/>
            <a:ext cx="3792692" cy="3207258"/>
          </a:xfrm>
          <a:prstGeom prst="rect">
            <a:avLst/>
          </a:prstGeom>
        </p:spPr>
        <p:txBody>
          <a:bodyPr vert="horz" wrap="square"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a:t>Chapple, W., Molthan-Hill, P., Welton, R., Hewitt, M.</a:t>
            </a:r>
          </a:p>
          <a:p>
            <a:pPr indent="-228600">
              <a:lnSpc>
                <a:spcPct val="90000"/>
              </a:lnSpc>
              <a:spcAft>
                <a:spcPts val="600"/>
              </a:spcAft>
              <a:buFont typeface="Arial" panose="020B0604020202020204" pitchFamily="34" charset="0"/>
              <a:buChar char="•"/>
            </a:pPr>
            <a:r>
              <a:rPr lang="en-US" sz="2000" b="1" dirty="0"/>
              <a:t>Lights Off, Spot On: Carbon Literacy Training Crossing Boundaries in the Television Industry.</a:t>
            </a:r>
            <a:r>
              <a:rPr lang="en-US" sz="2000" dirty="0"/>
              <a:t> </a:t>
            </a:r>
          </a:p>
          <a:p>
            <a:pPr indent="-228600">
              <a:lnSpc>
                <a:spcPct val="90000"/>
              </a:lnSpc>
              <a:spcAft>
                <a:spcPts val="600"/>
              </a:spcAft>
              <a:buFont typeface="Arial" panose="020B0604020202020204" pitchFamily="34" charset="0"/>
              <a:buChar char="•"/>
            </a:pPr>
            <a:r>
              <a:rPr lang="en-US" sz="2000" i="1" dirty="0"/>
              <a:t>J Bus Ethics</a:t>
            </a:r>
            <a:r>
              <a:rPr lang="en-US" sz="2000" dirty="0"/>
              <a:t> </a:t>
            </a:r>
            <a:r>
              <a:rPr lang="en-US" sz="2000" b="1" dirty="0"/>
              <a:t>162, </a:t>
            </a:r>
            <a:r>
              <a:rPr lang="en-US" sz="2000" dirty="0"/>
              <a:t>813–834 (2020). </a:t>
            </a:r>
          </a:p>
          <a:p>
            <a:pPr>
              <a:lnSpc>
                <a:spcPct val="90000"/>
              </a:lnSpc>
              <a:spcAft>
                <a:spcPts val="600"/>
              </a:spcAft>
            </a:pPr>
            <a:r>
              <a:rPr lang="en-US" sz="2000" dirty="0"/>
              <a:t>https://doi.org/10.1007/s10551-019-04363-w</a:t>
            </a:r>
          </a:p>
        </p:txBody>
      </p:sp>
    </p:spTree>
    <p:extLst>
      <p:ext uri="{BB962C8B-B14F-4D97-AF65-F5344CB8AC3E}">
        <p14:creationId xmlns:p14="http://schemas.microsoft.com/office/powerpoint/2010/main" val="3490946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a:solidFill>
                  <a:schemeClr val="tx1"/>
                </a:solidFill>
                <a:latin typeface="+mj-lt"/>
                <a:ea typeface="+mj-ea"/>
                <a:cs typeface="+mj-cs"/>
              </a:rPr>
              <a:t>Carbon Literacy Training for Business Schools</a:t>
            </a:r>
            <a:endParaRPr lang="en-US" sz="2800"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3"/>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0" name="Picture 6" descr="prme-stacked-solid-rgb">
            <a:extLst>
              <a:ext uri="{FF2B5EF4-FFF2-40B4-BE49-F238E27FC236}">
                <a16:creationId xmlns:a16="http://schemas.microsoft.com/office/drawing/2014/main" id="{36676C66-08A0-43C8-9DB0-8A900322048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471" r="19549"/>
          <a:stretch/>
        </p:blipFill>
        <p:spPr bwMode="auto">
          <a:xfrm>
            <a:off x="4825" y="10"/>
            <a:ext cx="3963148"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5">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fontScale="92500" lnSpcReduction="10000"/>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600" b="0" i="0" u="none" strike="noStrike" cap="none" spc="0" normalizeH="0" baseline="0" noProof="0" dirty="0">
                <a:ln>
                  <a:noFill/>
                </a:ln>
                <a:effectLst/>
                <a:uLnTx/>
                <a:uFillTx/>
                <a:latin typeface="+mn-lt"/>
                <a:cs typeface="+mn-cs"/>
              </a:rPr>
              <a:t>The aim is to ensure that academics, students and others are Carbon Literate within a short time frame, to ensure that as many people as possible are actively involved in embedding climate solutions in their own life and work. </a:t>
            </a:r>
            <a:br>
              <a:rPr kumimoji="0" lang="en-US" sz="1600" b="0" i="0" u="none" strike="noStrike" cap="none" spc="0" normalizeH="0" baseline="0" noProof="0" dirty="0">
                <a:ln>
                  <a:noFill/>
                </a:ln>
                <a:effectLst/>
                <a:uLnTx/>
                <a:uFillTx/>
                <a:latin typeface="+mn-lt"/>
                <a:cs typeface="+mn-cs"/>
              </a:rPr>
            </a:b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lang="en-US" sz="1600" dirty="0">
                <a:latin typeface="+mn-lt"/>
                <a:cs typeface="+mn-cs"/>
              </a:rPr>
              <a:t>T</a:t>
            </a:r>
            <a:r>
              <a:rPr kumimoji="0" lang="en-US" sz="1600" b="0" i="0" u="none" strike="noStrike" cap="none" spc="0" normalizeH="0" baseline="0" noProof="0" dirty="0">
                <a:ln>
                  <a:noFill/>
                </a:ln>
                <a:effectLst/>
                <a:uLnTx/>
                <a:uFillTx/>
                <a:latin typeface="+mn-lt"/>
                <a:cs typeface="+mn-cs"/>
              </a:rPr>
              <a:t>o do this, we have chosen a train-the-trainer approach, where we offer regional events inviting all the universities and business schools in the vicinity to train academics and students there, so they can become trainers in their own institutions and/or get involved in training in other parts of the world.</a:t>
            </a: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 every organisation from the world’s business schools were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79055955"/>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66B30C-EA2E-4FE7-A750-1044824B7662}"/>
              </a:ext>
            </a:extLst>
          </p:cNvPr>
          <p:cNvSpPr>
            <a:spLocks noGrp="1"/>
          </p:cNvSpPr>
          <p:nvPr>
            <p:ph idx="12"/>
          </p:nvPr>
        </p:nvSpPr>
        <p:spPr>
          <a:xfrm>
            <a:off x="4332288" y="1989138"/>
            <a:ext cx="7416800" cy="4205600"/>
          </a:xfrm>
        </p:spPr>
        <p:txBody>
          <a:bodyPr>
            <a:normAutofit fontScale="92500" lnSpcReduction="20000"/>
          </a:bodyPr>
          <a:lstStyle/>
          <a:p>
            <a:pPr marL="0" indent="0">
              <a:buNone/>
            </a:pPr>
            <a:r>
              <a:rPr lang="en-GB" sz="2400" dirty="0"/>
              <a:t>Take our free Climate Literacy &amp; Action Training in September and October (on fixed days, virtual, interactive):</a:t>
            </a:r>
          </a:p>
          <a:p>
            <a:pPr marL="0" indent="0">
              <a:buNone/>
            </a:pPr>
            <a:endParaRPr lang="en-GB" sz="2400" dirty="0"/>
          </a:p>
          <a:p>
            <a:pPr marL="0" indent="0">
              <a:buNone/>
            </a:pPr>
            <a:r>
              <a:rPr lang="en-GB" sz="2400" i="1" dirty="0"/>
              <a:t>On behalf of the </a:t>
            </a:r>
            <a:r>
              <a:rPr lang="en-GB" sz="2400" b="1" i="1" dirty="0"/>
              <a:t>UN PRME Working Group on Climate Change &amp; Environment and QS World Merit charity</a:t>
            </a:r>
            <a:r>
              <a:rPr lang="en-GB" sz="2400" i="1" dirty="0"/>
              <a:t>, we would like to invite you to join our upcoming Climate Literacy &amp; Action Training CLT-ECOS. </a:t>
            </a:r>
          </a:p>
          <a:p>
            <a:pPr marL="0" indent="0">
              <a:buNone/>
            </a:pPr>
            <a:endParaRPr lang="en-GB" sz="2400" i="1" dirty="0"/>
          </a:p>
          <a:p>
            <a:pPr marL="0" indent="0">
              <a:buNone/>
            </a:pPr>
            <a:r>
              <a:rPr lang="en-GB" sz="2400" dirty="0">
                <a:highlight>
                  <a:srgbClr val="FFFF00"/>
                </a:highlight>
              </a:rPr>
              <a:t>Please register here: </a:t>
            </a:r>
            <a:r>
              <a:rPr lang="en-GB" sz="2400" b="0" i="0" dirty="0">
                <a:solidFill>
                  <a:srgbClr val="242424"/>
                </a:solidFill>
                <a:effectLst/>
                <a:latin typeface="Segoe UI" panose="020B0502040204020203" pitchFamily="34" charset="0"/>
              </a:rPr>
              <a:t> </a:t>
            </a:r>
          </a:p>
          <a:p>
            <a:pPr marL="0" indent="0">
              <a:buNone/>
            </a:pPr>
            <a:r>
              <a:rPr lang="en-GB" sz="2400" dirty="0">
                <a:latin typeface="Segoe UI" panose="020B0502040204020203" pitchFamily="34" charset="0"/>
              </a:rPr>
              <a:t>https://www.unprmeclimate.org/events/climate-literacy-action-training-for-educators-communities-organizations-and-students-2</a:t>
            </a:r>
            <a:endParaRPr lang="en-GB" sz="2400" i="1" dirty="0"/>
          </a:p>
          <a:p>
            <a:pPr marL="0" indent="0">
              <a:buNone/>
            </a:pPr>
            <a:endParaRPr lang="en-GB" dirty="0"/>
          </a:p>
        </p:txBody>
      </p:sp>
      <p:sp>
        <p:nvSpPr>
          <p:cNvPr id="4" name="Title 3">
            <a:extLst>
              <a:ext uri="{FF2B5EF4-FFF2-40B4-BE49-F238E27FC236}">
                <a16:creationId xmlns:a16="http://schemas.microsoft.com/office/drawing/2014/main" id="{A5DA8EC1-EDBB-450E-A8BD-58CF469B0977}"/>
              </a:ext>
            </a:extLst>
          </p:cNvPr>
          <p:cNvSpPr>
            <a:spLocks noGrp="1"/>
          </p:cNvSpPr>
          <p:nvPr>
            <p:ph type="title"/>
          </p:nvPr>
        </p:nvSpPr>
        <p:spPr>
          <a:xfrm>
            <a:off x="442912" y="347730"/>
            <a:ext cx="11306175" cy="1390918"/>
          </a:xfrm>
        </p:spPr>
        <p:txBody>
          <a:bodyPr>
            <a:normAutofit fontScale="90000"/>
          </a:bodyPr>
          <a:lstStyle/>
          <a:p>
            <a:r>
              <a:rPr lang="en-GB" dirty="0"/>
              <a:t>Get the certificate and be part of a community….</a:t>
            </a:r>
          </a:p>
        </p:txBody>
      </p:sp>
      <p:pic>
        <p:nvPicPr>
          <p:cNvPr id="5" name="Picture 4">
            <a:extLst>
              <a:ext uri="{FF2B5EF4-FFF2-40B4-BE49-F238E27FC236}">
                <a16:creationId xmlns:a16="http://schemas.microsoft.com/office/drawing/2014/main" id="{A55E1332-9B39-44D0-8C13-54BE6E7B3002}"/>
              </a:ext>
            </a:extLst>
          </p:cNvPr>
          <p:cNvPicPr>
            <a:picLocks noChangeAspect="1"/>
          </p:cNvPicPr>
          <p:nvPr/>
        </p:nvPicPr>
        <p:blipFill>
          <a:blip r:embed="rId2"/>
          <a:stretch>
            <a:fillRect/>
          </a:stretch>
        </p:blipFill>
        <p:spPr>
          <a:xfrm>
            <a:off x="0" y="1638793"/>
            <a:ext cx="4332288" cy="3895682"/>
          </a:xfrm>
          <a:prstGeom prst="rect">
            <a:avLst/>
          </a:prstGeom>
        </p:spPr>
      </p:pic>
    </p:spTree>
    <p:extLst>
      <p:ext uri="{BB962C8B-B14F-4D97-AF65-F5344CB8AC3E}">
        <p14:creationId xmlns:p14="http://schemas.microsoft.com/office/powerpoint/2010/main" val="2486244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1e4c241dcf7_1_144"/>
          <p:cNvSpPr/>
          <p:nvPr/>
        </p:nvSpPr>
        <p:spPr>
          <a:xfrm>
            <a:off x="3048" y="857250"/>
            <a:ext cx="12188952" cy="51435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262" name="Google Shape;262;g1e4c241dcf7_1_144"/>
          <p:cNvGrpSpPr/>
          <p:nvPr/>
        </p:nvGrpSpPr>
        <p:grpSpPr>
          <a:xfrm>
            <a:off x="11259539" y="1095434"/>
            <a:ext cx="548640" cy="411755"/>
            <a:chOff x="7029447" y="3514725"/>
            <a:chExt cx="1285875" cy="549007"/>
          </a:xfrm>
        </p:grpSpPr>
        <p:cxnSp>
          <p:nvCxnSpPr>
            <p:cNvPr id="263" name="Google Shape;263;g1e4c241dcf7_1_144"/>
            <p:cNvCxnSpPr/>
            <p:nvPr/>
          </p:nvCxnSpPr>
          <p:spPr>
            <a:xfrm>
              <a:off x="7029447" y="3514725"/>
              <a:ext cx="1285875" cy="0"/>
            </a:xfrm>
            <a:prstGeom prst="straightConnector1">
              <a:avLst/>
            </a:prstGeom>
            <a:noFill/>
            <a:ln w="31750" cap="rnd" cmpd="sng">
              <a:solidFill>
                <a:srgbClr val="8296B0">
                  <a:alpha val="40000"/>
                </a:srgbClr>
              </a:solidFill>
              <a:prstDash val="dot"/>
              <a:round/>
              <a:headEnd type="none" w="sm" len="sm"/>
              <a:tailEnd type="none" w="sm" len="sm"/>
            </a:ln>
          </p:spPr>
        </p:cxnSp>
        <p:cxnSp>
          <p:nvCxnSpPr>
            <p:cNvPr id="264" name="Google Shape;264;g1e4c241dcf7_1_144"/>
            <p:cNvCxnSpPr/>
            <p:nvPr/>
          </p:nvCxnSpPr>
          <p:spPr>
            <a:xfrm>
              <a:off x="7029447" y="3697727"/>
              <a:ext cx="1285875" cy="0"/>
            </a:xfrm>
            <a:prstGeom prst="straightConnector1">
              <a:avLst/>
            </a:prstGeom>
            <a:noFill/>
            <a:ln w="31750" cap="rnd" cmpd="sng">
              <a:solidFill>
                <a:srgbClr val="8296B0">
                  <a:alpha val="40000"/>
                </a:srgbClr>
              </a:solidFill>
              <a:prstDash val="dot"/>
              <a:round/>
              <a:headEnd type="none" w="sm" len="sm"/>
              <a:tailEnd type="none" w="sm" len="sm"/>
            </a:ln>
          </p:spPr>
        </p:cxnSp>
        <p:cxnSp>
          <p:nvCxnSpPr>
            <p:cNvPr id="265" name="Google Shape;265;g1e4c241dcf7_1_144"/>
            <p:cNvCxnSpPr/>
            <p:nvPr/>
          </p:nvCxnSpPr>
          <p:spPr>
            <a:xfrm>
              <a:off x="7029447" y="3880729"/>
              <a:ext cx="1285875" cy="0"/>
            </a:xfrm>
            <a:prstGeom prst="straightConnector1">
              <a:avLst/>
            </a:prstGeom>
            <a:noFill/>
            <a:ln w="31750" cap="rnd" cmpd="sng">
              <a:solidFill>
                <a:srgbClr val="8296B0">
                  <a:alpha val="40000"/>
                </a:srgbClr>
              </a:solidFill>
              <a:prstDash val="dot"/>
              <a:round/>
              <a:headEnd type="none" w="sm" len="sm"/>
              <a:tailEnd type="none" w="sm" len="sm"/>
            </a:ln>
          </p:spPr>
        </p:cxnSp>
        <p:cxnSp>
          <p:nvCxnSpPr>
            <p:cNvPr id="266" name="Google Shape;266;g1e4c241dcf7_1_144"/>
            <p:cNvCxnSpPr/>
            <p:nvPr/>
          </p:nvCxnSpPr>
          <p:spPr>
            <a:xfrm>
              <a:off x="7029447" y="4063732"/>
              <a:ext cx="1285875" cy="0"/>
            </a:xfrm>
            <a:prstGeom prst="straightConnector1">
              <a:avLst/>
            </a:prstGeom>
            <a:noFill/>
            <a:ln w="31750" cap="rnd" cmpd="sng">
              <a:solidFill>
                <a:srgbClr val="8296B0">
                  <a:alpha val="40000"/>
                </a:srgbClr>
              </a:solidFill>
              <a:prstDash val="dot"/>
              <a:round/>
              <a:headEnd type="none" w="sm" len="sm"/>
              <a:tailEnd type="none" w="sm" len="sm"/>
            </a:ln>
          </p:spPr>
        </p:cxnSp>
      </p:grpSp>
      <p:sp>
        <p:nvSpPr>
          <p:cNvPr id="267" name="Google Shape;267;g1e4c241dcf7_1_144"/>
          <p:cNvSpPr txBox="1">
            <a:spLocks noGrp="1"/>
          </p:cNvSpPr>
          <p:nvPr>
            <p:ph type="title"/>
          </p:nvPr>
        </p:nvSpPr>
        <p:spPr>
          <a:xfrm>
            <a:off x="626592" y="3624996"/>
            <a:ext cx="5071200" cy="2039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3075"/>
              <a:buFont typeface="Quattrocento Sans"/>
              <a:buNone/>
            </a:pPr>
            <a:r>
              <a:rPr lang="en-GB" sz="3075" b="1">
                <a:solidFill>
                  <a:schemeClr val="dk1"/>
                </a:solidFill>
                <a:latin typeface="Quattrocento Sans"/>
                <a:ea typeface="Quattrocento Sans"/>
                <a:cs typeface="Quattrocento Sans"/>
                <a:sym typeface="Quattrocento Sans"/>
              </a:rPr>
              <a:t>CoachingOurselves is…</a:t>
            </a:r>
            <a:endParaRPr sz="3075" b="1">
              <a:solidFill>
                <a:schemeClr val="dk1"/>
              </a:solidFill>
              <a:latin typeface="Quattrocento Sans"/>
              <a:ea typeface="Quattrocento Sans"/>
              <a:cs typeface="Quattrocento Sans"/>
              <a:sym typeface="Quattrocento Sans"/>
            </a:endParaRPr>
          </a:p>
        </p:txBody>
      </p:sp>
      <p:pic>
        <p:nvPicPr>
          <p:cNvPr id="268" name="Google Shape;268;g1e4c241dcf7_1_144"/>
          <p:cNvPicPr preferRelativeResize="0"/>
          <p:nvPr/>
        </p:nvPicPr>
        <p:blipFill rotWithShape="1">
          <a:blip r:embed="rId3">
            <a:alphaModFix/>
          </a:blip>
          <a:srcRect/>
          <a:stretch/>
        </p:blipFill>
        <p:spPr>
          <a:xfrm>
            <a:off x="859950" y="1197425"/>
            <a:ext cx="10198165" cy="2173200"/>
          </a:xfrm>
          <a:prstGeom prst="rect">
            <a:avLst/>
          </a:prstGeom>
          <a:noFill/>
          <a:ln>
            <a:noFill/>
          </a:ln>
        </p:spPr>
      </p:pic>
      <p:grpSp>
        <p:nvGrpSpPr>
          <p:cNvPr id="269" name="Google Shape;269;g1e4c241dcf7_1_144"/>
          <p:cNvGrpSpPr/>
          <p:nvPr/>
        </p:nvGrpSpPr>
        <p:grpSpPr>
          <a:xfrm rot="-5400000">
            <a:off x="512292" y="1386207"/>
            <a:ext cx="228600" cy="429768"/>
            <a:chOff x="215328" y="-46937"/>
            <a:chExt cx="304800" cy="2773841"/>
          </a:xfrm>
        </p:grpSpPr>
        <p:cxnSp>
          <p:nvCxnSpPr>
            <p:cNvPr id="270" name="Google Shape;270;g1e4c241dcf7_1_144"/>
            <p:cNvCxnSpPr/>
            <p:nvPr/>
          </p:nvCxnSpPr>
          <p:spPr>
            <a:xfrm>
              <a:off x="215328" y="-46937"/>
              <a:ext cx="0" cy="2773841"/>
            </a:xfrm>
            <a:prstGeom prst="straightConnector1">
              <a:avLst/>
            </a:prstGeom>
            <a:noFill/>
            <a:ln w="25400" cap="flat" cmpd="sng">
              <a:solidFill>
                <a:srgbClr val="EFEFEF">
                  <a:alpha val="49803"/>
                </a:srgbClr>
              </a:solidFill>
              <a:prstDash val="dot"/>
              <a:miter lim="800000"/>
              <a:headEnd type="none" w="sm" len="sm"/>
              <a:tailEnd type="none" w="sm" len="sm"/>
            </a:ln>
          </p:spPr>
        </p:cxnSp>
        <p:cxnSp>
          <p:nvCxnSpPr>
            <p:cNvPr id="271" name="Google Shape;271;g1e4c241dcf7_1_144"/>
            <p:cNvCxnSpPr/>
            <p:nvPr/>
          </p:nvCxnSpPr>
          <p:spPr>
            <a:xfrm>
              <a:off x="316928" y="-46937"/>
              <a:ext cx="0" cy="2773841"/>
            </a:xfrm>
            <a:prstGeom prst="straightConnector1">
              <a:avLst/>
            </a:prstGeom>
            <a:noFill/>
            <a:ln w="25400" cap="flat" cmpd="sng">
              <a:solidFill>
                <a:srgbClr val="EFEFEF">
                  <a:alpha val="49803"/>
                </a:srgbClr>
              </a:solidFill>
              <a:prstDash val="dot"/>
              <a:miter lim="800000"/>
              <a:headEnd type="none" w="sm" len="sm"/>
              <a:tailEnd type="none" w="sm" len="sm"/>
            </a:ln>
          </p:spPr>
        </p:cxnSp>
        <p:cxnSp>
          <p:nvCxnSpPr>
            <p:cNvPr id="272" name="Google Shape;272;g1e4c241dcf7_1_144"/>
            <p:cNvCxnSpPr/>
            <p:nvPr/>
          </p:nvCxnSpPr>
          <p:spPr>
            <a:xfrm>
              <a:off x="418528" y="-46937"/>
              <a:ext cx="0" cy="2773841"/>
            </a:xfrm>
            <a:prstGeom prst="straightConnector1">
              <a:avLst/>
            </a:prstGeom>
            <a:noFill/>
            <a:ln w="25400" cap="flat" cmpd="sng">
              <a:solidFill>
                <a:srgbClr val="EFEFEF">
                  <a:alpha val="49803"/>
                </a:srgbClr>
              </a:solidFill>
              <a:prstDash val="dot"/>
              <a:miter lim="800000"/>
              <a:headEnd type="none" w="sm" len="sm"/>
              <a:tailEnd type="none" w="sm" len="sm"/>
            </a:ln>
          </p:spPr>
        </p:cxnSp>
        <p:cxnSp>
          <p:nvCxnSpPr>
            <p:cNvPr id="273" name="Google Shape;273;g1e4c241dcf7_1_144"/>
            <p:cNvCxnSpPr/>
            <p:nvPr/>
          </p:nvCxnSpPr>
          <p:spPr>
            <a:xfrm>
              <a:off x="520128" y="-46937"/>
              <a:ext cx="0" cy="2773841"/>
            </a:xfrm>
            <a:prstGeom prst="straightConnector1">
              <a:avLst/>
            </a:prstGeom>
            <a:noFill/>
            <a:ln w="25400" cap="flat" cmpd="sng">
              <a:solidFill>
                <a:srgbClr val="EFEFEF">
                  <a:alpha val="49803"/>
                </a:srgbClr>
              </a:solidFill>
              <a:prstDash val="dot"/>
              <a:miter lim="800000"/>
              <a:headEnd type="none" w="sm" len="sm"/>
              <a:tailEnd type="none" w="sm" len="sm"/>
            </a:ln>
          </p:spPr>
        </p:cxnSp>
      </p:grpSp>
      <p:sp>
        <p:nvSpPr>
          <p:cNvPr id="274" name="Google Shape;274;g1e4c241dcf7_1_144"/>
          <p:cNvSpPr txBox="1">
            <a:spLocks noGrp="1"/>
          </p:cNvSpPr>
          <p:nvPr>
            <p:ph type="body" idx="1"/>
          </p:nvPr>
        </p:nvSpPr>
        <p:spPr>
          <a:xfrm>
            <a:off x="5174825" y="3480050"/>
            <a:ext cx="6309900" cy="2173200"/>
          </a:xfrm>
          <a:prstGeom prst="rect">
            <a:avLst/>
          </a:prstGeom>
          <a:noFill/>
          <a:ln>
            <a:noFill/>
          </a:ln>
        </p:spPr>
        <p:txBody>
          <a:bodyPr spcFirstLastPara="1" wrap="square" lIns="91425" tIns="45700" rIns="91425" bIns="45700" anchor="t" anchorCtr="0">
            <a:noAutofit/>
          </a:bodyPr>
          <a:lstStyle/>
          <a:p>
            <a:pPr marL="171450" lvl="0" indent="-200025" algn="l" rtl="0">
              <a:lnSpc>
                <a:spcPct val="90000"/>
              </a:lnSpc>
              <a:spcBef>
                <a:spcPts val="0"/>
              </a:spcBef>
              <a:spcAft>
                <a:spcPts val="0"/>
              </a:spcAft>
              <a:buClr>
                <a:schemeClr val="dk1"/>
              </a:buClr>
              <a:buSzPts val="1500"/>
              <a:buChar char="•"/>
            </a:pPr>
            <a:r>
              <a:rPr lang="en-GB" sz="1500">
                <a:solidFill>
                  <a:schemeClr val="dk1"/>
                </a:solidFill>
              </a:rPr>
              <a:t>a company co-founded in 2008 by Professor Henry Mintzberg and Phil LeNir.</a:t>
            </a:r>
            <a:endParaRPr sz="1500">
              <a:solidFill>
                <a:schemeClr val="dk1"/>
              </a:solidFill>
            </a:endParaRPr>
          </a:p>
          <a:p>
            <a:pPr marL="171450" lvl="0" indent="-200025" algn="l" rtl="0">
              <a:lnSpc>
                <a:spcPct val="90000"/>
              </a:lnSpc>
              <a:spcBef>
                <a:spcPts val="750"/>
              </a:spcBef>
              <a:spcAft>
                <a:spcPts val="0"/>
              </a:spcAft>
              <a:buClr>
                <a:schemeClr val="dk1"/>
              </a:buClr>
              <a:buSzPts val="1500"/>
              <a:buChar char="•"/>
            </a:pPr>
            <a:r>
              <a:rPr lang="en-GB" sz="1500">
                <a:solidFill>
                  <a:schemeClr val="dk1"/>
                </a:solidFill>
              </a:rPr>
              <a:t>a library of ~100 peer learning discussion guides available on important organizational and management themes.</a:t>
            </a:r>
            <a:endParaRPr sz="1500">
              <a:solidFill>
                <a:schemeClr val="dk1"/>
              </a:solidFill>
            </a:endParaRPr>
          </a:p>
          <a:p>
            <a:pPr marL="171450" lvl="0" indent="-200025" algn="l" rtl="0">
              <a:lnSpc>
                <a:spcPct val="90000"/>
              </a:lnSpc>
              <a:spcBef>
                <a:spcPts val="750"/>
              </a:spcBef>
              <a:spcAft>
                <a:spcPts val="0"/>
              </a:spcAft>
              <a:buClr>
                <a:schemeClr val="dk1"/>
              </a:buClr>
              <a:buSzPts val="1500"/>
              <a:buChar char="•"/>
            </a:pPr>
            <a:r>
              <a:rPr lang="en-GB" sz="1500">
                <a:solidFill>
                  <a:schemeClr val="dk1"/>
                </a:solidFill>
              </a:rPr>
              <a:t>small groups of employees getting together, live or virtually, for 90-minutes of self-directed or facilitated learning and insight sharing.</a:t>
            </a:r>
            <a:endParaRPr sz="1500">
              <a:solidFill>
                <a:schemeClr val="dk1"/>
              </a:solidFill>
            </a:endParaRPr>
          </a:p>
          <a:p>
            <a:pPr marL="171450" lvl="0" indent="-200025" algn="l" rtl="0">
              <a:lnSpc>
                <a:spcPct val="90000"/>
              </a:lnSpc>
              <a:spcBef>
                <a:spcPts val="750"/>
              </a:spcBef>
              <a:spcAft>
                <a:spcPts val="0"/>
              </a:spcAft>
              <a:buClr>
                <a:schemeClr val="dk1"/>
              </a:buClr>
              <a:buSzPts val="1500"/>
              <a:buChar char="•"/>
            </a:pPr>
            <a:r>
              <a:rPr lang="en-GB" sz="1500">
                <a:solidFill>
                  <a:schemeClr val="dk1"/>
                </a:solidFill>
              </a:rPr>
              <a:t>a collaboration with 60+ management and business school thinkers across the globe who author our peer learning discussion guides based on their own research, seminars, and workshops.</a:t>
            </a:r>
            <a:endParaRPr sz="1500">
              <a:solidFill>
                <a:schemeClr val="dk1"/>
              </a:solidFill>
            </a:endParaRPr>
          </a:p>
          <a:p>
            <a:pPr marL="171450" lvl="0" indent="-200025" algn="l" rtl="0">
              <a:lnSpc>
                <a:spcPct val="90000"/>
              </a:lnSpc>
              <a:spcBef>
                <a:spcPts val="750"/>
              </a:spcBef>
              <a:spcAft>
                <a:spcPts val="0"/>
              </a:spcAft>
              <a:buClr>
                <a:schemeClr val="dk1"/>
              </a:buClr>
              <a:buSzPts val="1500"/>
              <a:buChar char="•"/>
            </a:pPr>
            <a:r>
              <a:rPr lang="en-GB" sz="1500">
                <a:solidFill>
                  <a:schemeClr val="dk1"/>
                </a:solidFill>
              </a:rPr>
              <a:t>www.coachingourselves.com</a:t>
            </a:r>
            <a:endParaRPr sz="15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g1e4c241dcf7_1_179"/>
          <p:cNvSpPr/>
          <p:nvPr/>
        </p:nvSpPr>
        <p:spPr>
          <a:xfrm>
            <a:off x="0" y="857250"/>
            <a:ext cx="12192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280" name="Google Shape;280;g1e4c241dcf7_1_179" descr="A person riding a bicycle&#10;&#10;Description automatically generated"/>
          <p:cNvPicPr preferRelativeResize="0"/>
          <p:nvPr/>
        </p:nvPicPr>
        <p:blipFill rotWithShape="1">
          <a:blip r:embed="rId3">
            <a:alphaModFix/>
          </a:blip>
          <a:srcRect l="6806" t="9091" r="39187" b="1"/>
          <a:stretch/>
        </p:blipFill>
        <p:spPr>
          <a:xfrm>
            <a:off x="4728274" y="857250"/>
            <a:ext cx="7463727" cy="4912276"/>
          </a:xfrm>
          <a:prstGeom prst="rect">
            <a:avLst/>
          </a:prstGeom>
          <a:noFill/>
          <a:ln>
            <a:noFill/>
          </a:ln>
        </p:spPr>
      </p:pic>
      <p:sp>
        <p:nvSpPr>
          <p:cNvPr id="281" name="Google Shape;281;g1e4c241dcf7_1_179"/>
          <p:cNvSpPr/>
          <p:nvPr/>
        </p:nvSpPr>
        <p:spPr>
          <a:xfrm>
            <a:off x="0" y="857250"/>
            <a:ext cx="12192000" cy="5143500"/>
          </a:xfrm>
          <a:prstGeom prst="rect">
            <a:avLst/>
          </a:prstGeom>
          <a:gradFill>
            <a:gsLst>
              <a:gs pos="0">
                <a:srgbClr val="FFFFFF">
                  <a:alpha val="0"/>
                </a:srgbClr>
              </a:gs>
              <a:gs pos="19000">
                <a:srgbClr val="FFFFFF">
                  <a:alpha val="37647"/>
                </a:srgbClr>
              </a:gs>
              <a:gs pos="35000">
                <a:srgbClr val="FFFFFF">
                  <a:alpha val="78823"/>
                </a:srgbClr>
              </a:gs>
              <a:gs pos="5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82" name="Google Shape;282;g1e4c241dcf7_1_179"/>
          <p:cNvSpPr/>
          <p:nvPr/>
        </p:nvSpPr>
        <p:spPr>
          <a:xfrm rot="5400000">
            <a:off x="778209" y="1029332"/>
            <a:ext cx="109728"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83" name="Google Shape;283;g1e4c241dcf7_1_179"/>
          <p:cNvSpPr/>
          <p:nvPr/>
        </p:nvSpPr>
        <p:spPr>
          <a:xfrm>
            <a:off x="481029" y="4267440"/>
            <a:ext cx="3977640" cy="13716"/>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84" name="Google Shape;284;g1e4c241dcf7_1_179"/>
          <p:cNvSpPr txBox="1">
            <a:spLocks noGrp="1"/>
          </p:cNvSpPr>
          <p:nvPr>
            <p:ph type="body" idx="1"/>
          </p:nvPr>
        </p:nvSpPr>
        <p:spPr>
          <a:xfrm>
            <a:off x="833075" y="2616125"/>
            <a:ext cx="7347900" cy="3153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350"/>
              <a:buNone/>
            </a:pPr>
            <a:r>
              <a:rPr lang="en-GB" sz="1500"/>
              <a:t>Awareness of sustainable development issues with environmental and social impacts is now integral for quality organizational leadership. </a:t>
            </a:r>
            <a:endParaRPr sz="1500"/>
          </a:p>
          <a:p>
            <a:pPr marL="0" lvl="0" indent="0" algn="l" rtl="0">
              <a:lnSpc>
                <a:spcPct val="90000"/>
              </a:lnSpc>
              <a:spcBef>
                <a:spcPts val="750"/>
              </a:spcBef>
              <a:spcAft>
                <a:spcPts val="0"/>
              </a:spcAft>
              <a:buClr>
                <a:schemeClr val="dk1"/>
              </a:buClr>
              <a:buSzPts val="1350"/>
              <a:buNone/>
            </a:pPr>
            <a:r>
              <a:rPr lang="en-GB" sz="1500"/>
              <a:t>Use the CoachingOurselves peer learning discussion guide “Climate Actions for Every Employee” in your peer learning programs to help your leaders, managers, and individual contributors understand how their small individual actions have multiple benefits for their workplace, home, and communities. Catch the message of possibility and get all employees involved in actively supporting your organization’s sustainability goals. </a:t>
            </a:r>
            <a:endParaRPr sz="1500"/>
          </a:p>
          <a:p>
            <a:pPr marL="0" lvl="0" indent="0" algn="l" rtl="0">
              <a:lnSpc>
                <a:spcPct val="90000"/>
              </a:lnSpc>
              <a:spcBef>
                <a:spcPts val="750"/>
              </a:spcBef>
              <a:spcAft>
                <a:spcPts val="0"/>
              </a:spcAft>
              <a:buClr>
                <a:schemeClr val="dk1"/>
              </a:buClr>
              <a:buSzPts val="1350"/>
              <a:buNone/>
            </a:pPr>
            <a:r>
              <a:rPr lang="en-GB" sz="1500"/>
              <a:t>Theme areas: transportation, energy, food, coffee, and natural carbon capture options. </a:t>
            </a:r>
            <a:endParaRPr sz="1500"/>
          </a:p>
          <a:p>
            <a:pPr marL="0" lvl="0" indent="0" algn="l" rtl="0">
              <a:lnSpc>
                <a:spcPct val="90000"/>
              </a:lnSpc>
              <a:spcBef>
                <a:spcPts val="750"/>
              </a:spcBef>
              <a:spcAft>
                <a:spcPts val="0"/>
              </a:spcAft>
              <a:buClr>
                <a:schemeClr val="dk1"/>
              </a:buClr>
              <a:buSzPts val="1350"/>
              <a:buNone/>
            </a:pPr>
            <a:r>
              <a:rPr lang="en-GB" sz="1500"/>
              <a:t>Contact </a:t>
            </a:r>
            <a:r>
              <a:rPr lang="en-GB" sz="1500" u="sng">
                <a:solidFill>
                  <a:schemeClr val="hlink"/>
                </a:solidFill>
                <a:hlinkClick r:id="rId4"/>
              </a:rPr>
              <a:t>Warren@coachingourselves.com</a:t>
            </a:r>
            <a:r>
              <a:rPr lang="en-GB" sz="1500"/>
              <a:t> for more details.</a:t>
            </a:r>
            <a:endParaRPr sz="1500"/>
          </a:p>
        </p:txBody>
      </p:sp>
      <p:sp>
        <p:nvSpPr>
          <p:cNvPr id="285" name="Google Shape;285;g1e4c241dcf7_1_179"/>
          <p:cNvSpPr txBox="1">
            <a:spLocks noGrp="1"/>
          </p:cNvSpPr>
          <p:nvPr>
            <p:ph type="title"/>
          </p:nvPr>
        </p:nvSpPr>
        <p:spPr>
          <a:xfrm>
            <a:off x="833073" y="1478124"/>
            <a:ext cx="105156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55A11"/>
              </a:buClr>
              <a:buSzPts val="2700"/>
              <a:buFont typeface="Calibri"/>
              <a:buNone/>
            </a:pPr>
            <a:r>
              <a:rPr lang="en-GB" sz="2700" b="1">
                <a:solidFill>
                  <a:srgbClr val="C55A11"/>
                </a:solidFill>
              </a:rPr>
              <a:t>CoachingOurselves Topic: </a:t>
            </a:r>
            <a:br>
              <a:rPr lang="en-GB" sz="2700" b="1">
                <a:solidFill>
                  <a:srgbClr val="C55A11"/>
                </a:solidFill>
              </a:rPr>
            </a:br>
            <a:r>
              <a:rPr lang="en-GB" sz="2700" b="1">
                <a:solidFill>
                  <a:srgbClr val="C55A11"/>
                </a:solidFill>
              </a:rPr>
              <a:t>Climate Actions for Every Employee</a:t>
            </a:r>
            <a:endParaRPr sz="2700" b="1">
              <a:solidFill>
                <a:srgbClr val="C55A1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1e4c241dcf7_1_189"/>
          <p:cNvSpPr txBox="1"/>
          <p:nvPr/>
        </p:nvSpPr>
        <p:spPr>
          <a:xfrm>
            <a:off x="6096000" y="3624625"/>
            <a:ext cx="4710300" cy="1263900"/>
          </a:xfrm>
          <a:prstGeom prst="rect">
            <a:avLst/>
          </a:prstGeom>
          <a:noFill/>
          <a:ln>
            <a:noFill/>
          </a:ln>
        </p:spPr>
        <p:txBody>
          <a:bodyPr spcFirstLastPara="1" wrap="square" lIns="0" tIns="0" rIns="0" bIns="0" anchor="b" anchorCtr="0">
            <a:no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en-GB" sz="2681" b="1" i="0" u="none" strike="noStrike" kern="0" cap="none" spc="0" normalizeH="0" baseline="0" noProof="0">
                <a:ln>
                  <a:noFill/>
                </a:ln>
                <a:solidFill>
                  <a:srgbClr val="313026"/>
                </a:solidFill>
                <a:effectLst/>
                <a:uLnTx/>
                <a:uFillTx/>
                <a:latin typeface="Poppins"/>
                <a:ea typeface="Poppins"/>
                <a:cs typeface="Poppins"/>
                <a:sym typeface="Poppins"/>
              </a:rPr>
              <a:t>Certified Carbon Management Leader (CCML)</a:t>
            </a:r>
            <a:endParaRPr kumimoji="0" sz="2681" b="1" i="0" u="none" strike="noStrike" kern="0" cap="none" spc="0" normalizeH="0" baseline="0" noProof="0">
              <a:ln>
                <a:noFill/>
              </a:ln>
              <a:solidFill>
                <a:srgbClr val="313026"/>
              </a:solidFill>
              <a:effectLst/>
              <a:uLnTx/>
              <a:uFillTx/>
              <a:latin typeface="Poppins"/>
              <a:ea typeface="Poppins"/>
              <a:cs typeface="Poppins"/>
              <a:sym typeface="Poppins"/>
            </a:endParaRPr>
          </a:p>
        </p:txBody>
      </p:sp>
      <p:cxnSp>
        <p:nvCxnSpPr>
          <p:cNvPr id="291" name="Google Shape;291;g1e4c241dcf7_1_189"/>
          <p:cNvCxnSpPr/>
          <p:nvPr/>
        </p:nvCxnSpPr>
        <p:spPr>
          <a:xfrm>
            <a:off x="5562432" y="3381271"/>
            <a:ext cx="0" cy="1022400"/>
          </a:xfrm>
          <a:prstGeom prst="straightConnector1">
            <a:avLst/>
          </a:prstGeom>
          <a:noFill/>
          <a:ln w="12700" cap="flat" cmpd="sng">
            <a:solidFill>
              <a:srgbClr val="313026"/>
            </a:solidFill>
            <a:prstDash val="solid"/>
            <a:miter lim="800000"/>
            <a:headEnd type="none" w="sm" len="sm"/>
            <a:tailEnd type="none" w="sm" len="sm"/>
          </a:ln>
        </p:spPr>
      </p:cxnSp>
      <p:pic>
        <p:nvPicPr>
          <p:cNvPr id="292" name="Google Shape;292;g1e4c241dcf7_1_189" descr="Picture looks like as food, Drawing&#10;&#10;"/>
          <p:cNvPicPr preferRelativeResize="0"/>
          <p:nvPr/>
        </p:nvPicPr>
        <p:blipFill rotWithShape="1">
          <a:blip r:embed="rId3">
            <a:alphaModFix/>
          </a:blip>
          <a:srcRect/>
          <a:stretch/>
        </p:blipFill>
        <p:spPr>
          <a:xfrm>
            <a:off x="1753297" y="3358407"/>
            <a:ext cx="2787523" cy="2090645"/>
          </a:xfrm>
          <a:prstGeom prst="rect">
            <a:avLst/>
          </a:prstGeom>
          <a:noFill/>
          <a:ln>
            <a:noFill/>
          </a:ln>
        </p:spPr>
      </p:pic>
      <p:sp>
        <p:nvSpPr>
          <p:cNvPr id="293" name="Google Shape;293;g1e4c241dcf7_1_189"/>
          <p:cNvSpPr txBox="1"/>
          <p:nvPr/>
        </p:nvSpPr>
        <p:spPr>
          <a:xfrm>
            <a:off x="6030675" y="5160972"/>
            <a:ext cx="5045100" cy="300000"/>
          </a:xfrm>
          <a:prstGeom prst="rect">
            <a:avLst/>
          </a:prstGeom>
          <a:noFill/>
          <a:ln>
            <a:noFill/>
          </a:ln>
        </p:spPr>
        <p:txBody>
          <a:bodyPr spcFirstLastPara="1" wrap="square" lIns="68550" tIns="68550" rIns="68550" bIns="68550" anchor="b"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050" b="1" i="0" u="none" strike="noStrike" kern="0" cap="none" spc="0" normalizeH="0" baseline="0" noProof="0">
                <a:ln>
                  <a:noFill/>
                </a:ln>
                <a:solidFill>
                  <a:srgbClr val="000000"/>
                </a:solidFill>
                <a:effectLst/>
                <a:uLnTx/>
                <a:uFillTx/>
                <a:latin typeface="Poppins"/>
                <a:ea typeface="Poppins"/>
                <a:cs typeface="Poppins"/>
                <a:sym typeface="Poppins"/>
              </a:rPr>
              <a:t>Petra Molthan-Hill and Stephen Snider</a:t>
            </a:r>
            <a:endParaRPr kumimoji="0" sz="1050" b="1" i="0" u="none" strike="noStrike" kern="0" cap="none" spc="0" normalizeH="0" baseline="0" noProof="0">
              <a:ln>
                <a:noFill/>
              </a:ln>
              <a:solidFill>
                <a:srgbClr val="000000"/>
              </a:solidFill>
              <a:effectLst/>
              <a:uLnTx/>
              <a:uFillTx/>
              <a:latin typeface="Poppins"/>
              <a:ea typeface="Poppins"/>
              <a:cs typeface="Poppins"/>
              <a:sym typeface="Poppins"/>
            </a:endParaRPr>
          </a:p>
        </p:txBody>
      </p:sp>
      <p:sp>
        <p:nvSpPr>
          <p:cNvPr id="294" name="Google Shape;294;g1e4c241dcf7_1_189"/>
          <p:cNvSpPr txBox="1"/>
          <p:nvPr/>
        </p:nvSpPr>
        <p:spPr>
          <a:xfrm>
            <a:off x="2239900" y="1194275"/>
            <a:ext cx="8101800" cy="19239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700" b="0" i="0" u="sng" strike="noStrike" kern="0" cap="none" spc="0" normalizeH="0" baseline="0" noProof="0">
                <a:ln>
                  <a:noFill/>
                </a:ln>
                <a:solidFill>
                  <a:srgbClr val="009999"/>
                </a:solidFill>
                <a:effectLst/>
                <a:uLnTx/>
                <a:uFillTx/>
                <a:latin typeface="Arial"/>
                <a:ea typeface="Arial"/>
                <a:cs typeface="Arial"/>
                <a:sym typeface="Arial"/>
                <a:hlinkClick r:id="rId4"/>
              </a:rPr>
              <a:t>https://charteredcertifications.com/learning/courses/ccml</a:t>
            </a:r>
            <a:endParaRPr kumimoji="0" sz="17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7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700" b="0" i="0" u="none" strike="noStrike" kern="0" cap="none" spc="0" normalizeH="0" baseline="0" noProof="0">
                <a:ln>
                  <a:noFill/>
                </a:ln>
                <a:solidFill>
                  <a:srgbClr val="000000"/>
                </a:solidFill>
                <a:effectLst/>
                <a:uLnTx/>
                <a:uFillTx/>
                <a:latin typeface="Arial"/>
                <a:ea typeface="Arial"/>
                <a:cs typeface="Arial"/>
                <a:sym typeface="Arial"/>
              </a:rPr>
              <a:t>Please send this Referral Code to anyone who might be interested, so they will enjoy a special 10% discount when registering to this program with this Coupon Code:</a:t>
            </a:r>
            <a:endParaRPr kumimoji="0" sz="17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7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700" b="0" i="0" u="none" strike="noStrike" kern="0" cap="none" spc="0" normalizeH="0" baseline="0" noProof="0">
                <a:ln>
                  <a:noFill/>
                </a:ln>
                <a:solidFill>
                  <a:srgbClr val="000000"/>
                </a:solidFill>
                <a:effectLst/>
                <a:uLnTx/>
                <a:uFillTx/>
                <a:latin typeface="Arial"/>
                <a:ea typeface="Arial"/>
                <a:cs typeface="Arial"/>
                <a:sym typeface="Arial"/>
              </a:rPr>
              <a:t>Referral Code / Coupon Code is: C9034FAC</a:t>
            </a:r>
            <a:endParaRPr kumimoji="0" sz="17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576CB327-F7C3-4204-AB7C-37288B6EDD65}"/>
              </a:ext>
            </a:extLst>
          </p:cNvPr>
          <p:cNvSpPr>
            <a:spLocks noGrp="1"/>
          </p:cNvSpPr>
          <p:nvPr>
            <p:ph type="title"/>
          </p:nvPr>
        </p:nvSpPr>
        <p:spPr>
          <a:xfrm>
            <a:off x="6657716" y="467271"/>
            <a:ext cx="4195674" cy="2052522"/>
          </a:xfrm>
        </p:spPr>
        <p:txBody>
          <a:bodyPr vert="horz" lIns="91440" tIns="45720" rIns="91440" bIns="45720" rtlCol="0" anchor="b">
            <a:normAutofit fontScale="90000"/>
          </a:bodyPr>
          <a:lstStyle/>
          <a:p>
            <a:pPr>
              <a:lnSpc>
                <a:spcPct val="90000"/>
              </a:lnSpc>
            </a:pPr>
            <a:r>
              <a:rPr lang="en-US" sz="4300" dirty="0">
                <a:solidFill>
                  <a:schemeClr val="tx1"/>
                </a:solidFill>
                <a:latin typeface="+mj-lt"/>
                <a:cs typeface="+mj-cs"/>
              </a:rPr>
              <a:t>Get expertise through a master’s module</a:t>
            </a:r>
          </a:p>
        </p:txBody>
      </p:sp>
      <p:grpSp>
        <p:nvGrpSpPr>
          <p:cNvPr id="29" name="Group 28">
            <a:extLst>
              <a:ext uri="{FF2B5EF4-FFF2-40B4-BE49-F238E27FC236}">
                <a16:creationId xmlns:a16="http://schemas.microsoft.com/office/drawing/2014/main" id="{05BBA018-FA75-43BF-99E6-1F5245727D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3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31"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sp>
        <p:nvSpPr>
          <p:cNvPr id="33" name="Freeform: Shape 32">
            <a:extLst>
              <a:ext uri="{FF2B5EF4-FFF2-40B4-BE49-F238E27FC236}">
                <a16:creationId xmlns:a16="http://schemas.microsoft.com/office/drawing/2014/main" id="{AB673405-BF85-493E-8558-0DCBEDB2B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79610"/>
            <a:ext cx="4831130" cy="4078390"/>
          </a:xfrm>
          <a:custGeom>
            <a:avLst/>
            <a:gdLst>
              <a:gd name="connsiteX0" fmla="*/ 1960035 w 4831130"/>
              <a:gd name="connsiteY0" fmla="*/ 0 h 4078390"/>
              <a:gd name="connsiteX1" fmla="*/ 4831130 w 4831130"/>
              <a:gd name="connsiteY1" fmla="*/ 2871095 h 4078390"/>
              <a:gd name="connsiteX2" fmla="*/ 4605505 w 4831130"/>
              <a:gd name="connsiteY2" fmla="*/ 3988655 h 4078390"/>
              <a:gd name="connsiteX3" fmla="*/ 4562278 w 4831130"/>
              <a:gd name="connsiteY3" fmla="*/ 4078390 h 4078390"/>
              <a:gd name="connsiteX4" fmla="*/ 0 w 4831130"/>
              <a:gd name="connsiteY4" fmla="*/ 4078390 h 4078390"/>
              <a:gd name="connsiteX5" fmla="*/ 0 w 4831130"/>
              <a:gd name="connsiteY5" fmla="*/ 777181 h 4078390"/>
              <a:gd name="connsiteX6" fmla="*/ 133752 w 4831130"/>
              <a:gd name="connsiteY6" fmla="*/ 655619 h 4078390"/>
              <a:gd name="connsiteX7" fmla="*/ 1960035 w 4831130"/>
              <a:gd name="connsiteY7" fmla="*/ 0 h 4078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1130" h="4078390">
                <a:moveTo>
                  <a:pt x="1960035" y="0"/>
                </a:moveTo>
                <a:cubicBezTo>
                  <a:pt x="3545697" y="0"/>
                  <a:pt x="4831130" y="1285433"/>
                  <a:pt x="4831130" y="2871095"/>
                </a:cubicBezTo>
                <a:cubicBezTo>
                  <a:pt x="4831130" y="3267511"/>
                  <a:pt x="4750791" y="3645162"/>
                  <a:pt x="4605505" y="3988655"/>
                </a:cubicBezTo>
                <a:lnTo>
                  <a:pt x="4562278" y="4078390"/>
                </a:lnTo>
                <a:lnTo>
                  <a:pt x="0" y="4078390"/>
                </a:lnTo>
                <a:lnTo>
                  <a:pt x="0" y="777181"/>
                </a:lnTo>
                <a:lnTo>
                  <a:pt x="133752" y="655619"/>
                </a:lnTo>
                <a:cubicBezTo>
                  <a:pt x="630047" y="246040"/>
                  <a:pt x="1266308" y="0"/>
                  <a:pt x="1960035" y="0"/>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Freeform: Shape 34">
            <a:extLst>
              <a:ext uri="{FF2B5EF4-FFF2-40B4-BE49-F238E27FC236}">
                <a16:creationId xmlns:a16="http://schemas.microsoft.com/office/drawing/2014/main" id="{C64EAE84-A813-4501-BC71-DBD14BA02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9782" y="1"/>
            <a:ext cx="4195674" cy="3095741"/>
          </a:xfrm>
          <a:custGeom>
            <a:avLst/>
            <a:gdLst>
              <a:gd name="connsiteX0" fmla="*/ 252211 w 4195674"/>
              <a:gd name="connsiteY0" fmla="*/ 0 h 3095741"/>
              <a:gd name="connsiteX1" fmla="*/ 3943464 w 4195674"/>
              <a:gd name="connsiteY1" fmla="*/ 0 h 3095741"/>
              <a:gd name="connsiteX2" fmla="*/ 4030816 w 4195674"/>
              <a:gd name="connsiteY2" fmla="*/ 181331 h 3095741"/>
              <a:gd name="connsiteX3" fmla="*/ 4195674 w 4195674"/>
              <a:gd name="connsiteY3" fmla="*/ 997904 h 3095741"/>
              <a:gd name="connsiteX4" fmla="*/ 2097837 w 4195674"/>
              <a:gd name="connsiteY4" fmla="*/ 3095741 h 3095741"/>
              <a:gd name="connsiteX5" fmla="*/ 0 w 4195674"/>
              <a:gd name="connsiteY5" fmla="*/ 997904 h 3095741"/>
              <a:gd name="connsiteX6" fmla="*/ 164859 w 4195674"/>
              <a:gd name="connsiteY6" fmla="*/ 181331 h 309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5674" h="3095741">
                <a:moveTo>
                  <a:pt x="252211" y="0"/>
                </a:moveTo>
                <a:lnTo>
                  <a:pt x="3943464" y="0"/>
                </a:lnTo>
                <a:lnTo>
                  <a:pt x="4030816" y="181331"/>
                </a:lnTo>
                <a:cubicBezTo>
                  <a:pt x="4136972" y="432313"/>
                  <a:pt x="4195674" y="708253"/>
                  <a:pt x="4195674" y="997904"/>
                </a:cubicBezTo>
                <a:cubicBezTo>
                  <a:pt x="4195674" y="2156507"/>
                  <a:pt x="3256440" y="3095741"/>
                  <a:pt x="2097837" y="3095741"/>
                </a:cubicBezTo>
                <a:cubicBezTo>
                  <a:pt x="939234" y="3095741"/>
                  <a:pt x="0" y="2156507"/>
                  <a:pt x="0" y="997904"/>
                </a:cubicBezTo>
                <a:cubicBezTo>
                  <a:pt x="0" y="708253"/>
                  <a:pt x="58702" y="432313"/>
                  <a:pt x="164859" y="181331"/>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Content Placeholder 5" descr="Qr code&#10;&#10;Description automatically generated">
            <a:extLst>
              <a:ext uri="{FF2B5EF4-FFF2-40B4-BE49-F238E27FC236}">
                <a16:creationId xmlns:a16="http://schemas.microsoft.com/office/drawing/2014/main" id="{B61D9DF6-BAA7-403D-AA46-D2054989BE5D}"/>
              </a:ext>
            </a:extLst>
          </p:cNvPr>
          <p:cNvPicPr>
            <a:picLocks noChangeAspect="1"/>
          </p:cNvPicPr>
          <p:nvPr/>
        </p:nvPicPr>
        <p:blipFill>
          <a:blip r:embed="rId3"/>
          <a:stretch>
            <a:fillRect/>
          </a:stretch>
        </p:blipFill>
        <p:spPr>
          <a:xfrm>
            <a:off x="3036211" y="165871"/>
            <a:ext cx="2353922" cy="2353922"/>
          </a:xfrm>
          <a:prstGeom prst="rect">
            <a:avLst/>
          </a:prstGeom>
        </p:spPr>
      </p:pic>
      <p:sp>
        <p:nvSpPr>
          <p:cNvPr id="22" name="Content Placeholder 11">
            <a:extLst>
              <a:ext uri="{FF2B5EF4-FFF2-40B4-BE49-F238E27FC236}">
                <a16:creationId xmlns:a16="http://schemas.microsoft.com/office/drawing/2014/main" id="{868C899F-DFF4-A222-CB94-B74DAB829B3D}"/>
              </a:ext>
            </a:extLst>
          </p:cNvPr>
          <p:cNvSpPr>
            <a:spLocks noGrp="1"/>
          </p:cNvSpPr>
          <p:nvPr>
            <p:ph idx="1"/>
          </p:nvPr>
        </p:nvSpPr>
        <p:spPr>
          <a:xfrm>
            <a:off x="5786632" y="2990817"/>
            <a:ext cx="5529063" cy="3399911"/>
          </a:xfrm>
        </p:spPr>
        <p:txBody>
          <a:bodyPr vert="horz" lIns="91440" tIns="45720" rIns="91440" bIns="45720" rtlCol="0" anchor="t">
            <a:noAutofit/>
          </a:bodyPr>
          <a:lstStyle/>
          <a:p>
            <a:pPr marL="0" indent="0">
              <a:lnSpc>
                <a:spcPct val="90000"/>
              </a:lnSpc>
              <a:buNone/>
            </a:pPr>
            <a:r>
              <a:rPr lang="en-US" sz="1800" b="1" i="0" dirty="0">
                <a:effectLst/>
                <a:latin typeface="+mn-lt"/>
                <a:cs typeface="+mn-cs"/>
              </a:rPr>
              <a:t>Climate Solutions for a Net Zero Future</a:t>
            </a:r>
          </a:p>
          <a:p>
            <a:pPr marL="0" indent="0">
              <a:lnSpc>
                <a:spcPct val="90000"/>
              </a:lnSpc>
              <a:buNone/>
            </a:pPr>
            <a:r>
              <a:rPr lang="en-US" sz="1800" b="0" i="0" dirty="0">
                <a:effectLst/>
                <a:latin typeface="+mn-lt"/>
                <a:cs typeface="+mn-cs"/>
              </a:rPr>
              <a:t>Discover climate solutions you can implement in your industry, workplace, or household to help achieve a net zero future.</a:t>
            </a:r>
          </a:p>
          <a:p>
            <a:pPr marL="0" indent="0">
              <a:lnSpc>
                <a:spcPct val="90000"/>
              </a:lnSpc>
              <a:buNone/>
            </a:pPr>
            <a:r>
              <a:rPr lang="en-US" sz="1800" b="1" i="1" dirty="0">
                <a:latin typeface="+mn-lt"/>
                <a:cs typeface="+mn-cs"/>
              </a:rPr>
              <a:t>Master’s level, 100 hours, 10 credits</a:t>
            </a:r>
          </a:p>
          <a:p>
            <a:pPr marL="0" indent="0">
              <a:lnSpc>
                <a:spcPct val="90000"/>
              </a:lnSpc>
              <a:buNone/>
            </a:pPr>
            <a:endParaRPr lang="en-US" sz="1800" dirty="0">
              <a:latin typeface="+mn-lt"/>
              <a:cs typeface="+mn-cs"/>
            </a:endParaRPr>
          </a:p>
          <a:p>
            <a:pPr marL="0" indent="0">
              <a:lnSpc>
                <a:spcPct val="90000"/>
              </a:lnSpc>
              <a:buNone/>
            </a:pPr>
            <a:r>
              <a:rPr lang="en-US" sz="1800" dirty="0">
                <a:latin typeface="+mn-lt"/>
                <a:cs typeface="+mn-cs"/>
              </a:rPr>
              <a:t>More info here: </a:t>
            </a:r>
          </a:p>
          <a:p>
            <a:pPr marL="0" indent="0">
              <a:lnSpc>
                <a:spcPct val="90000"/>
              </a:lnSpc>
              <a:buNone/>
            </a:pPr>
            <a:r>
              <a:rPr lang="en-US" sz="1800" dirty="0">
                <a:latin typeface="+mn-lt"/>
                <a:cs typeface="+mn-cs"/>
                <a:hlinkClick r:id="rId4"/>
              </a:rPr>
              <a:t>https://www.futurelearn.com/courses/climate-solutions-for-a-net-zero-future</a:t>
            </a:r>
            <a:r>
              <a:rPr lang="en-US" sz="1800" dirty="0">
                <a:latin typeface="+mn-lt"/>
                <a:cs typeface="+mn-cs"/>
              </a:rPr>
              <a:t> </a:t>
            </a:r>
          </a:p>
        </p:txBody>
      </p:sp>
      <p:pic>
        <p:nvPicPr>
          <p:cNvPr id="8" name="Content Placeholder 7" descr="A picture containing text, person&#10;&#10;Description automatically generated">
            <a:extLst>
              <a:ext uri="{FF2B5EF4-FFF2-40B4-BE49-F238E27FC236}">
                <a16:creationId xmlns:a16="http://schemas.microsoft.com/office/drawing/2014/main" id="{464D0BD7-AA74-4FE2-A131-5E63C6A70214}"/>
              </a:ext>
            </a:extLst>
          </p:cNvPr>
          <p:cNvPicPr>
            <a:picLocks noGrp="1" noChangeAspect="1"/>
          </p:cNvPicPr>
          <p:nvPr>
            <p:ph idx="12"/>
          </p:nvPr>
        </p:nvPicPr>
        <p:blipFill>
          <a:blip r:embed="rId5"/>
          <a:stretch>
            <a:fillRect/>
          </a:stretch>
        </p:blipFill>
        <p:spPr>
          <a:xfrm>
            <a:off x="648639" y="3850355"/>
            <a:ext cx="2865781" cy="2421584"/>
          </a:xfrm>
          <a:prstGeom prst="rect">
            <a:avLst/>
          </a:prstGeom>
        </p:spPr>
      </p:pic>
      <p:sp>
        <p:nvSpPr>
          <p:cNvPr id="3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solidFill>
                <a:srgbClr val="FFFFFF"/>
              </a:solidFill>
            </a:endParaRPr>
          </a:p>
        </p:txBody>
      </p:sp>
      <p:cxnSp>
        <p:nvCxnSpPr>
          <p:cNvPr id="39" name="Straight Connector 3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974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259693" y="3312218"/>
            <a:ext cx="3981854" cy="2216513"/>
          </a:xfrm>
        </p:spPr>
        <p:txBody>
          <a:bodyPr vert="horz" lIns="91440" tIns="45720" rIns="91440" bIns="45720" rtlCol="0" anchor="ctr">
            <a:normAutofit/>
          </a:bodyPr>
          <a:lstStyle/>
          <a:p>
            <a:pPr>
              <a:lnSpc>
                <a:spcPct val="90000"/>
              </a:lnSpc>
            </a:pPr>
            <a:r>
              <a:rPr lang="en-US" sz="3700" kern="1200" dirty="0">
                <a:solidFill>
                  <a:schemeClr val="tx1"/>
                </a:solidFill>
                <a:latin typeface="+mj-lt"/>
                <a:ea typeface="+mj-ea"/>
                <a:cs typeface="+mj-cs"/>
              </a:rPr>
              <a:t>UN PRME Working Group on Climate Change</a:t>
            </a:r>
          </a:p>
        </p:txBody>
      </p:sp>
      <p:sp>
        <p:nvSpPr>
          <p:cNvPr id="12" name="Arc 11">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2C17BEB-3CEF-AC4E-B286-4AB8A38DAB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914" y="729089"/>
            <a:ext cx="10872172" cy="2216514"/>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Content Placeholder 2"/>
          <p:cNvSpPr>
            <a:spLocks noGrp="1"/>
          </p:cNvSpPr>
          <p:nvPr>
            <p:ph sz="half" idx="1"/>
          </p:nvPr>
        </p:nvSpPr>
        <p:spPr>
          <a:xfrm>
            <a:off x="4457700" y="3013096"/>
            <a:ext cx="7347857" cy="3201435"/>
          </a:xfrm>
        </p:spPr>
        <p:txBody>
          <a:bodyPr vert="horz" lIns="91440" tIns="45720" rIns="91440" bIns="45720" rtlCol="0">
            <a:normAutofit/>
          </a:bodyPr>
          <a:lstStyle/>
          <a:p>
            <a:pPr>
              <a:lnSpc>
                <a:spcPct val="90000"/>
              </a:lnSpc>
              <a:buFont typeface="Arial" panose="020B0604020202020204" pitchFamily="34" charset="0"/>
              <a:buChar char="•"/>
            </a:pPr>
            <a:r>
              <a:rPr lang="en-US" sz="2400" dirty="0">
                <a:latin typeface="+mn-lt"/>
                <a:cs typeface="+mn-cs"/>
              </a:rPr>
              <a:t>Please join us </a:t>
            </a:r>
            <a:r>
              <a:rPr lang="en-US" sz="2400" dirty="0">
                <a:latin typeface="+mn-lt"/>
                <a:cs typeface="+mn-cs"/>
                <a:hlinkClick r:id="rId3"/>
              </a:rPr>
              <a:t>https://www.unprmeclimate.org/</a:t>
            </a:r>
            <a:endParaRPr lang="en-US" sz="2400" dirty="0">
              <a:latin typeface="+mn-lt"/>
              <a:cs typeface="+mn-cs"/>
            </a:endParaRPr>
          </a:p>
          <a:p>
            <a:pPr>
              <a:lnSpc>
                <a:spcPct val="90000"/>
              </a:lnSpc>
              <a:buFont typeface="Arial" panose="020B0604020202020204" pitchFamily="34" charset="0"/>
              <a:buChar char="•"/>
            </a:pPr>
            <a:r>
              <a:rPr lang="en-US" sz="2400" dirty="0">
                <a:latin typeface="+mn-lt"/>
                <a:cs typeface="+mn-cs"/>
              </a:rPr>
              <a:t>Register as a member </a:t>
            </a:r>
          </a:p>
          <a:p>
            <a:pPr>
              <a:lnSpc>
                <a:spcPct val="90000"/>
              </a:lnSpc>
              <a:buFont typeface="Arial" panose="020B0604020202020204" pitchFamily="34" charset="0"/>
              <a:buChar char="•"/>
            </a:pPr>
            <a:r>
              <a:rPr lang="en-US" sz="2400" dirty="0">
                <a:latin typeface="+mn-lt"/>
                <a:cs typeface="+mn-cs"/>
              </a:rPr>
              <a:t>Get the newsletter</a:t>
            </a:r>
          </a:p>
          <a:p>
            <a:pPr>
              <a:lnSpc>
                <a:spcPct val="90000"/>
              </a:lnSpc>
              <a:buFont typeface="Arial" panose="020B0604020202020204" pitchFamily="34" charset="0"/>
              <a:buChar char="•"/>
            </a:pPr>
            <a:r>
              <a:rPr lang="en-US" sz="2400" dirty="0">
                <a:latin typeface="+mn-lt"/>
                <a:cs typeface="+mn-cs"/>
              </a:rPr>
              <a:t>Join our Working Group as a trainer when you get your certificate – send us your photo and a short profile</a:t>
            </a:r>
          </a:p>
          <a:p>
            <a:pPr>
              <a:lnSpc>
                <a:spcPct val="90000"/>
              </a:lnSpc>
              <a:buFont typeface="Arial" panose="020B0604020202020204" pitchFamily="34" charset="0"/>
              <a:buChar char="•"/>
            </a:pPr>
            <a:r>
              <a:rPr lang="en-US" sz="2400" dirty="0">
                <a:latin typeface="+mn-lt"/>
                <a:cs typeface="+mn-cs"/>
              </a:rPr>
              <a:t>Share your research in a webinar</a:t>
            </a:r>
          </a:p>
          <a:p>
            <a:pPr>
              <a:lnSpc>
                <a:spcPct val="90000"/>
              </a:lnSpc>
              <a:buFont typeface="Arial" panose="020B0604020202020204" pitchFamily="34" charset="0"/>
              <a:buChar char="•"/>
            </a:pPr>
            <a:endParaRPr lang="en-US" sz="1900" dirty="0">
              <a:latin typeface="+mn-lt"/>
              <a:cs typeface="+mn-cs"/>
            </a:endParaRPr>
          </a:p>
        </p:txBody>
      </p:sp>
    </p:spTree>
    <p:extLst>
      <p:ext uri="{BB962C8B-B14F-4D97-AF65-F5344CB8AC3E}">
        <p14:creationId xmlns:p14="http://schemas.microsoft.com/office/powerpoint/2010/main" val="2129414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7A9B9B-3067-4AC0-85A7-7533B2129BC4}"/>
              </a:ext>
            </a:extLst>
          </p:cNvPr>
          <p:cNvSpPr>
            <a:spLocks noGrp="1"/>
          </p:cNvSpPr>
          <p:nvPr>
            <p:ph idx="1"/>
          </p:nvPr>
        </p:nvSpPr>
        <p:spPr>
          <a:xfrm>
            <a:off x="442912" y="1989138"/>
            <a:ext cx="3330598" cy="3708400"/>
          </a:xfrm>
        </p:spPr>
        <p:txBody>
          <a:bodyPr/>
          <a:lstStyle/>
          <a:p>
            <a:pPr marL="0" lvl="0" indent="0" algn="l" rtl="0">
              <a:lnSpc>
                <a:spcPct val="100000"/>
              </a:lnSpc>
              <a:spcBef>
                <a:spcPts val="0"/>
              </a:spcBef>
              <a:spcAft>
                <a:spcPts val="0"/>
              </a:spcAft>
              <a:buSzPts val="2800"/>
              <a:buNone/>
            </a:pPr>
            <a:r>
              <a:rPr lang="en-GB" sz="2800" dirty="0">
                <a:solidFill>
                  <a:schemeClr val="dk1"/>
                </a:solidFill>
              </a:rPr>
              <a:t>Please put your ideas in the chat</a:t>
            </a:r>
            <a:endParaRPr lang="en-GB" dirty="0"/>
          </a:p>
        </p:txBody>
      </p:sp>
      <p:sp>
        <p:nvSpPr>
          <p:cNvPr id="4" name="Title 3">
            <a:extLst>
              <a:ext uri="{FF2B5EF4-FFF2-40B4-BE49-F238E27FC236}">
                <a16:creationId xmlns:a16="http://schemas.microsoft.com/office/drawing/2014/main" id="{FD17D145-28AA-40F5-8708-09C74407C658}"/>
              </a:ext>
            </a:extLst>
          </p:cNvPr>
          <p:cNvSpPr>
            <a:spLocks noGrp="1"/>
          </p:cNvSpPr>
          <p:nvPr>
            <p:ph type="title"/>
          </p:nvPr>
        </p:nvSpPr>
        <p:spPr/>
        <p:txBody>
          <a:bodyPr>
            <a:noAutofit/>
          </a:bodyPr>
          <a:lstStyle/>
          <a:p>
            <a:r>
              <a:rPr lang="en-GB" sz="3200" dirty="0"/>
              <a:t>What is your idea to achieve Net Zero (Research/Project/Action)?</a:t>
            </a:r>
          </a:p>
        </p:txBody>
      </p:sp>
      <p:sp>
        <p:nvSpPr>
          <p:cNvPr id="3" name="Oval 2">
            <a:extLst>
              <a:ext uri="{FF2B5EF4-FFF2-40B4-BE49-F238E27FC236}">
                <a16:creationId xmlns:a16="http://schemas.microsoft.com/office/drawing/2014/main" id="{7B13BE1B-E12A-4082-8110-26CC081E7AC0}"/>
              </a:ext>
            </a:extLst>
          </p:cNvPr>
          <p:cNvSpPr/>
          <p:nvPr/>
        </p:nvSpPr>
        <p:spPr>
          <a:xfrm>
            <a:off x="3265715" y="1970995"/>
            <a:ext cx="8926286" cy="40869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Transforming society</a:t>
            </a:r>
          </a:p>
          <a:p>
            <a:pPr algn="ctr"/>
            <a:r>
              <a:rPr lang="en-GB" sz="2400" dirty="0"/>
              <a:t>How can we nurture climate entrepreneurship in technology and innovation for climate action? </a:t>
            </a:r>
            <a:br>
              <a:rPr lang="en-GB" sz="2400" dirty="0"/>
            </a:br>
            <a:r>
              <a:rPr lang="en-GB" sz="2400" dirty="0"/>
              <a:t>What made organisations change in the past? </a:t>
            </a:r>
          </a:p>
          <a:p>
            <a:pPr algn="ctr"/>
            <a:r>
              <a:rPr lang="en-GB" sz="2400" dirty="0"/>
              <a:t>Analysing the changes made by the fossil fuel industry in the past decades </a:t>
            </a:r>
          </a:p>
          <a:p>
            <a:pPr algn="ctr"/>
            <a:r>
              <a:rPr lang="en-GB" sz="2400" dirty="0"/>
              <a:t>Organisational transformation of the fossil fuel industry</a:t>
            </a:r>
          </a:p>
        </p:txBody>
      </p:sp>
    </p:spTree>
    <p:extLst>
      <p:ext uri="{BB962C8B-B14F-4D97-AF65-F5344CB8AC3E}">
        <p14:creationId xmlns:p14="http://schemas.microsoft.com/office/powerpoint/2010/main" val="3503911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B791BF27-DA84-4D6E-B92C-F1D632AFF759}"/>
              </a:ext>
            </a:extLst>
          </p:cNvPr>
          <p:cNvSpPr>
            <a:spLocks noGrp="1"/>
          </p:cNvSpPr>
          <p:nvPr>
            <p:ph type="title"/>
          </p:nvPr>
        </p:nvSpPr>
        <p:spPr>
          <a:xfrm>
            <a:off x="1113810" y="2825248"/>
            <a:ext cx="4036334" cy="2387600"/>
          </a:xfrm>
        </p:spPr>
        <p:txBody>
          <a:bodyPr vert="horz" lIns="91440" tIns="45720" rIns="91440" bIns="45720" rtlCol="0" anchor="t">
            <a:normAutofit/>
          </a:bodyPr>
          <a:lstStyle/>
          <a:p>
            <a:pPr>
              <a:lnSpc>
                <a:spcPct val="90000"/>
              </a:lnSpc>
            </a:pPr>
            <a:r>
              <a:rPr lang="en-US" sz="5400" kern="1200" dirty="0">
                <a:latin typeface="+mj-lt"/>
                <a:ea typeface="+mj-ea"/>
                <a:cs typeface="+mj-cs"/>
              </a:rPr>
              <a:t>Pass it on</a:t>
            </a:r>
          </a:p>
        </p:txBody>
      </p:sp>
      <p:pic>
        <p:nvPicPr>
          <p:cNvPr id="10" name="Online Media 7" descr="Hands holding the earth&#10;&#10;Description automatically generated with low confidence">
            <a:hlinkClick r:id="" action="ppaction://media"/>
            <a:extLst>
              <a:ext uri="{FF2B5EF4-FFF2-40B4-BE49-F238E27FC236}">
                <a16:creationId xmlns:a16="http://schemas.microsoft.com/office/drawing/2014/main" id="{EA31F633-700D-417A-A8C1-E4484DF46EA5}"/>
              </a:ext>
            </a:extLst>
          </p:cNvPr>
          <p:cNvPicPr>
            <a:picLocks noRot="1" noChangeAspect="1"/>
          </p:cNvPicPr>
          <p:nvPr>
            <a:videoFile r:link="rId1"/>
          </p:nvPr>
        </p:nvPicPr>
        <p:blipFill>
          <a:blip r:embed="rId3"/>
          <a:stretch/>
        </p:blipFill>
        <p:spPr>
          <a:xfrm>
            <a:off x="5922492" y="1744712"/>
            <a:ext cx="5536001" cy="3293920"/>
          </a:xfrm>
          <a:prstGeom prst="rect">
            <a:avLst/>
          </a:prstGeom>
        </p:spPr>
      </p:pic>
    </p:spTree>
    <p:extLst>
      <p:ext uri="{BB962C8B-B14F-4D97-AF65-F5344CB8AC3E}">
        <p14:creationId xmlns:p14="http://schemas.microsoft.com/office/powerpoint/2010/main" val="53567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ADF974-9179-4EE0-AD8F-D02D45DB693F}"/>
              </a:ext>
            </a:extLst>
          </p:cNvPr>
          <p:cNvSpPr txBox="1"/>
          <p:nvPr/>
        </p:nvSpPr>
        <p:spPr>
          <a:xfrm>
            <a:off x="942975" y="4186237"/>
            <a:ext cx="10458450" cy="2071687"/>
          </a:xfrm>
          <a:prstGeom prst="rect">
            <a:avLst/>
          </a:prstGeom>
          <a:noFill/>
        </p:spPr>
        <p:txBody>
          <a:bodyPr wrap="square" lIns="0" tIns="0" rIns="0" bIns="0" rtlCol="0" anchor="b" anchorCtr="0">
            <a:normAutofit/>
          </a:bodyPr>
          <a:lstStyle/>
          <a:p>
            <a:pPr algn="ctr"/>
            <a:r>
              <a:rPr lang="en-GB" sz="4000" b="1" dirty="0"/>
              <a:t>Want to find out more?</a:t>
            </a:r>
            <a:br>
              <a:rPr lang="en-GB" sz="4000" b="1" dirty="0"/>
            </a:br>
            <a:r>
              <a:rPr lang="en-GB" sz="4000" b="1" dirty="0"/>
              <a:t>Please contact Prof Dr Petra Molthan-Hill  </a:t>
            </a:r>
          </a:p>
          <a:p>
            <a:pPr algn="ctr"/>
            <a:r>
              <a:rPr lang="en-GB" sz="4000" b="1" dirty="0"/>
              <a:t>petra.molthan-hill@ntu.ac.uk</a:t>
            </a:r>
          </a:p>
        </p:txBody>
      </p:sp>
    </p:spTree>
    <p:extLst>
      <p:ext uri="{BB962C8B-B14F-4D97-AF65-F5344CB8AC3E}">
        <p14:creationId xmlns:p14="http://schemas.microsoft.com/office/powerpoint/2010/main" val="3192034467"/>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EAUC">
      <a:dk1>
        <a:sysClr val="windowText" lastClr="000000"/>
      </a:dk1>
      <a:lt1>
        <a:sysClr val="window" lastClr="FFFFFF"/>
      </a:lt1>
      <a:dk2>
        <a:srgbClr val="44546A"/>
      </a:dk2>
      <a:lt2>
        <a:srgbClr val="E7E6E6"/>
      </a:lt2>
      <a:accent1>
        <a:srgbClr val="5CC4E4"/>
      </a:accent1>
      <a:accent2>
        <a:srgbClr val="A6C83D"/>
      </a:accent2>
      <a:accent3>
        <a:srgbClr val="FAB51D"/>
      </a:accent3>
      <a:accent4>
        <a:srgbClr val="1C5FAA"/>
      </a:accent4>
      <a:accent5>
        <a:srgbClr val="804F9B"/>
      </a:accent5>
      <a:accent6>
        <a:srgbClr val="C5E0B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CAF4DDC-74AA-4AC4-9EBF-8C3A311B1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62A570-BE0F-402C-93AD-2B52047D967B}">
  <ds:schemaRefs>
    <ds:schemaRef ds:uri="http://schemas.microsoft.com/sharepoint/v3/contenttype/forms"/>
  </ds:schemaRefs>
</ds:datastoreItem>
</file>

<file path=customXml/itemProps3.xml><?xml version="1.0" encoding="utf-8"?>
<ds:datastoreItem xmlns:ds="http://schemas.openxmlformats.org/officeDocument/2006/customXml" ds:itemID="{F8EB7606-F0DE-4E35-ADFF-7F76928EE48B}">
  <ds:schemaRefs>
    <ds:schemaRef ds:uri="http://www.w3.org/XML/1998/namespace"/>
    <ds:schemaRef ds:uri="http://purl.org/dc/dcmitype/"/>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purl.org/dc/elements/1.1/"/>
    <ds:schemaRef ds:uri="http://schemas.microsoft.com/office/infopath/2007/PartnerControls"/>
    <ds:schemaRef ds:uri="8dbe2aa3-3237-4830-85c4-3d48417ef302"/>
  </ds:schemaRefs>
</ds:datastoreItem>
</file>

<file path=docProps/app.xml><?xml version="1.0" encoding="utf-8"?>
<Properties xmlns="http://schemas.openxmlformats.org/officeDocument/2006/extended-properties" xmlns:vt="http://schemas.openxmlformats.org/officeDocument/2006/docPropsVTypes">
  <Template/>
  <TotalTime>0</TotalTime>
  <Words>2302</Words>
  <Application>Microsoft Office PowerPoint</Application>
  <PresentationFormat>Widescreen</PresentationFormat>
  <Paragraphs>149</Paragraphs>
  <Slides>24</Slides>
  <Notes>12</Notes>
  <HiddenSlides>0</HiddenSlides>
  <MMClips>2</MMClips>
  <ScaleCrop>false</ScaleCrop>
  <HeadingPairs>
    <vt:vector size="6" baseType="variant">
      <vt:variant>
        <vt:lpstr>Fonts Used</vt:lpstr>
      </vt:variant>
      <vt:variant>
        <vt:i4>15</vt:i4>
      </vt:variant>
      <vt:variant>
        <vt:lpstr>Theme</vt:lpstr>
      </vt:variant>
      <vt:variant>
        <vt:i4>8</vt:i4>
      </vt:variant>
      <vt:variant>
        <vt:lpstr>Slide Titles</vt:lpstr>
      </vt:variant>
      <vt:variant>
        <vt:i4>24</vt:i4>
      </vt:variant>
    </vt:vector>
  </HeadingPairs>
  <TitlesOfParts>
    <vt:vector size="47" baseType="lpstr">
      <vt:lpstr>GOTHAM-MEDIUM</vt:lpstr>
      <vt:lpstr>Museo Sans 500</vt:lpstr>
      <vt:lpstr>Noto Sans Symbols</vt:lpstr>
      <vt:lpstr>Arial</vt:lpstr>
      <vt:lpstr>Calibri</vt:lpstr>
      <vt:lpstr>Calibri Light</vt:lpstr>
      <vt:lpstr>Century Gothic</vt:lpstr>
      <vt:lpstr>Helvetica</vt:lpstr>
      <vt:lpstr>Poppins</vt:lpstr>
      <vt:lpstr>Quattrocento Sans</vt:lpstr>
      <vt:lpstr>Segoe UI</vt:lpstr>
      <vt:lpstr>Times</vt:lpstr>
      <vt:lpstr>Times New Roman</vt:lpstr>
      <vt:lpstr>Verdana</vt:lpstr>
      <vt:lpstr>Wingdings</vt:lpstr>
      <vt:lpstr>Office Theme</vt:lpstr>
      <vt:lpstr>1_Office Theme</vt:lpstr>
      <vt:lpstr>6_Office Theme</vt:lpstr>
      <vt:lpstr>3_Office Theme</vt:lpstr>
      <vt:lpstr>1_blank</vt:lpstr>
      <vt:lpstr>blank</vt:lpstr>
      <vt:lpstr>2_Office Theme</vt:lpstr>
      <vt:lpstr>2_blank</vt:lpstr>
      <vt:lpstr>Net Zero and Decarbonisation: How can we contribute?</vt:lpstr>
      <vt:lpstr>Halve CO2 emissions by around 2030</vt:lpstr>
      <vt:lpstr>En-ROADS is a cutting-edge simulation model used to test climate solutions and generate climate scenarios for the future.</vt:lpstr>
      <vt:lpstr>PowerPoint Presentation</vt:lpstr>
      <vt:lpstr>Solutions from En-ROADS</vt:lpstr>
      <vt:lpstr>So one solution is to buy electric cars?!</vt:lpstr>
      <vt:lpstr>How much is too much?</vt:lpstr>
      <vt:lpstr>UN Sustainable Development Goals</vt:lpstr>
      <vt:lpstr>PowerPoint Presentation</vt:lpstr>
      <vt:lpstr>PowerPoint Presentation</vt:lpstr>
      <vt:lpstr>PowerPoint Presentation</vt:lpstr>
      <vt:lpstr>Integrated into every discipline/function</vt:lpstr>
      <vt:lpstr>In your own time….</vt:lpstr>
      <vt:lpstr>Inspired by Carbon Literacy Training in:</vt:lpstr>
      <vt:lpstr>Carbon Literacy Training for Business Schools</vt:lpstr>
      <vt:lpstr>Get the certificate and be part of a community….</vt:lpstr>
      <vt:lpstr>CoachingOurselves is…</vt:lpstr>
      <vt:lpstr>CoachingOurselves Topic:  Climate Actions for Every Employee</vt:lpstr>
      <vt:lpstr>PowerPoint Presentation</vt:lpstr>
      <vt:lpstr>Get expertise through a master’s module</vt:lpstr>
      <vt:lpstr>UN PRME Working Group on Climate Change</vt:lpstr>
      <vt:lpstr>What is your idea to achieve Net Zero (Research/Project/Action)?</vt:lpstr>
      <vt:lpstr>Pass it 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Ward, Laura</cp:lastModifiedBy>
  <cp:revision>181</cp:revision>
  <cp:lastPrinted>2021-07-26T13:03:06Z</cp:lastPrinted>
  <dcterms:created xsi:type="dcterms:W3CDTF">2020-08-07T10:40:47Z</dcterms:created>
  <dcterms:modified xsi:type="dcterms:W3CDTF">2023-07-31T14:49:14Z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