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6" r:id="rId5"/>
  </p:sldMasterIdLst>
  <p:notesMasterIdLst>
    <p:notesMasterId r:id="rId52"/>
  </p:notesMasterIdLst>
  <p:sldIdLst>
    <p:sldId id="256" r:id="rId6"/>
    <p:sldId id="323" r:id="rId7"/>
    <p:sldId id="374" r:id="rId8"/>
    <p:sldId id="375" r:id="rId9"/>
    <p:sldId id="377" r:id="rId10"/>
    <p:sldId id="376" r:id="rId11"/>
    <p:sldId id="357" r:id="rId12"/>
    <p:sldId id="288" r:id="rId13"/>
    <p:sldId id="257" r:id="rId14"/>
    <p:sldId id="368" r:id="rId15"/>
    <p:sldId id="369" r:id="rId16"/>
    <p:sldId id="331" r:id="rId17"/>
    <p:sldId id="358" r:id="rId18"/>
    <p:sldId id="340" r:id="rId19"/>
    <p:sldId id="365" r:id="rId20"/>
    <p:sldId id="366" r:id="rId21"/>
    <p:sldId id="260" r:id="rId22"/>
    <p:sldId id="332" r:id="rId23"/>
    <p:sldId id="281" r:id="rId24"/>
    <p:sldId id="284" r:id="rId25"/>
    <p:sldId id="362" r:id="rId26"/>
    <p:sldId id="338" r:id="rId27"/>
    <p:sldId id="333" r:id="rId28"/>
    <p:sldId id="334" r:id="rId29"/>
    <p:sldId id="379" r:id="rId30"/>
    <p:sldId id="287" r:id="rId31"/>
    <p:sldId id="290" r:id="rId32"/>
    <p:sldId id="293" r:id="rId33"/>
    <p:sldId id="364" r:id="rId34"/>
    <p:sldId id="372" r:id="rId35"/>
    <p:sldId id="294" r:id="rId36"/>
    <p:sldId id="310" r:id="rId37"/>
    <p:sldId id="311" r:id="rId38"/>
    <p:sldId id="348" r:id="rId39"/>
    <p:sldId id="315" r:id="rId40"/>
    <p:sldId id="351" r:id="rId41"/>
    <p:sldId id="350" r:id="rId42"/>
    <p:sldId id="353" r:id="rId43"/>
    <p:sldId id="307" r:id="rId44"/>
    <p:sldId id="345" r:id="rId45"/>
    <p:sldId id="380" r:id="rId46"/>
    <p:sldId id="275" r:id="rId47"/>
    <p:sldId id="346" r:id="rId48"/>
    <p:sldId id="328" r:id="rId49"/>
    <p:sldId id="276" r:id="rId50"/>
    <p:sldId id="27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Slade" initials="KS" lastIdx="10" clrIdx="0">
    <p:extLst>
      <p:ext uri="{19B8F6BF-5375-455C-9EA6-DF929625EA0E}">
        <p15:presenceInfo xmlns:p15="http://schemas.microsoft.com/office/powerpoint/2012/main" userId="7e824e77a7c8863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474" autoAdjust="0"/>
    <p:restoredTop sz="75254" autoAdjust="0"/>
  </p:normalViewPr>
  <p:slideViewPr>
    <p:cSldViewPr snapToGrid="0">
      <p:cViewPr varScale="1">
        <p:scale>
          <a:sx n="47" d="100"/>
          <a:sy n="47" d="100"/>
        </p:scale>
        <p:origin x="900" y="44"/>
      </p:cViewPr>
      <p:guideLst>
        <p:guide orient="horz" pos="2160"/>
        <p:guide pos="3840"/>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600" b="1" i="0" u="none" strike="noStrike" kern="1200" baseline="0">
                <a:solidFill>
                  <a:schemeClr val="tx2"/>
                </a:solidFill>
                <a:latin typeface="+mn-lt"/>
                <a:ea typeface="+mn-ea"/>
                <a:cs typeface="+mn-cs"/>
              </a:defRPr>
            </a:pPr>
            <a:r>
              <a:rPr lang="en-GB" dirty="0"/>
              <a:t>Days on restrictive regimes</a:t>
            </a:r>
          </a:p>
        </c:rich>
      </c:tx>
      <c:overlay val="0"/>
      <c:spPr>
        <a:noFill/>
        <a:ln>
          <a:noFill/>
        </a:ln>
        <a:effectLst/>
      </c:spPr>
    </c:title>
    <c:autoTitleDeleted val="0"/>
    <c:plotArea>
      <c:layout/>
      <c:barChart>
        <c:barDir val="col"/>
        <c:grouping val="clustered"/>
        <c:varyColors val="0"/>
        <c:ser>
          <c:idx val="0"/>
          <c:order val="0"/>
          <c:tx>
            <c:strRef>
              <c:f>Sheet1!$B$1</c:f>
              <c:strCache>
                <c:ptCount val="1"/>
                <c:pt idx="0">
                  <c:v>Days on Basic</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Sheet1!$A$2:$A$5</c:f>
              <c:strCache>
                <c:ptCount val="4"/>
                <c:pt idx="0">
                  <c:v>Dual</c:v>
                </c:pt>
                <c:pt idx="1">
                  <c:v>self-harm</c:v>
                </c:pt>
                <c:pt idx="2">
                  <c:v>assault</c:v>
                </c:pt>
                <c:pt idx="3">
                  <c:v>no harm</c:v>
                </c:pt>
              </c:strCache>
            </c:strRef>
          </c:cat>
          <c:val>
            <c:numRef>
              <c:f>Sheet1!$B$2:$B$5</c:f>
              <c:numCache>
                <c:formatCode>General</c:formatCode>
                <c:ptCount val="4"/>
                <c:pt idx="0">
                  <c:v>206.2</c:v>
                </c:pt>
                <c:pt idx="1">
                  <c:v>31.5</c:v>
                </c:pt>
                <c:pt idx="2">
                  <c:v>97.9</c:v>
                </c:pt>
                <c:pt idx="3">
                  <c:v>37.200000000000003</c:v>
                </c:pt>
              </c:numCache>
            </c:numRef>
          </c:val>
          <c:extLst>
            <c:ext xmlns:c16="http://schemas.microsoft.com/office/drawing/2014/chart" uri="{C3380CC4-5D6E-409C-BE32-E72D297353CC}">
              <c16:uniqueId val="{00000000-9318-44A8-9993-5B0A3E0EC366}"/>
            </c:ext>
          </c:extLst>
        </c:ser>
        <c:dLbls>
          <c:showLegendKey val="0"/>
          <c:showVal val="0"/>
          <c:showCatName val="0"/>
          <c:showSerName val="0"/>
          <c:showPercent val="0"/>
          <c:showBubbleSize val="0"/>
        </c:dLbls>
        <c:gapWidth val="269"/>
        <c:overlap val="-27"/>
        <c:axId val="48157824"/>
        <c:axId val="48143360"/>
      </c:barChart>
      <c:lineChart>
        <c:grouping val="standard"/>
        <c:varyColors val="0"/>
        <c:ser>
          <c:idx val="1"/>
          <c:order val="1"/>
          <c:tx>
            <c:strRef>
              <c:f>Sheet1!$C$1</c:f>
              <c:strCache>
                <c:ptCount val="1"/>
                <c:pt idx="0">
                  <c:v>Days on Segregation</c:v>
                </c:pt>
              </c:strCache>
            </c:strRef>
          </c:tx>
          <c:spPr>
            <a:ln w="31750" cap="rnd">
              <a:solidFill>
                <a:schemeClr val="accent2"/>
              </a:solidFill>
              <a:round/>
            </a:ln>
            <a:effectLst/>
          </c:spPr>
          <c:marker>
            <c:symbol val="none"/>
          </c:marker>
          <c:cat>
            <c:strRef>
              <c:f>Sheet1!$A$2:$A$5</c:f>
              <c:strCache>
                <c:ptCount val="4"/>
                <c:pt idx="0">
                  <c:v>Dual</c:v>
                </c:pt>
                <c:pt idx="1">
                  <c:v>self-harm</c:v>
                </c:pt>
                <c:pt idx="2">
                  <c:v>assault</c:v>
                </c:pt>
                <c:pt idx="3">
                  <c:v>no harm</c:v>
                </c:pt>
              </c:strCache>
            </c:strRef>
          </c:cat>
          <c:val>
            <c:numRef>
              <c:f>Sheet1!$C$2:$C$5</c:f>
              <c:numCache>
                <c:formatCode>General</c:formatCode>
                <c:ptCount val="4"/>
                <c:pt idx="0">
                  <c:v>61.3</c:v>
                </c:pt>
                <c:pt idx="1">
                  <c:v>5.8</c:v>
                </c:pt>
                <c:pt idx="2">
                  <c:v>22.2</c:v>
                </c:pt>
                <c:pt idx="3">
                  <c:v>12.2</c:v>
                </c:pt>
              </c:numCache>
            </c:numRef>
          </c:val>
          <c:smooth val="0"/>
          <c:extLst>
            <c:ext xmlns:c16="http://schemas.microsoft.com/office/drawing/2014/chart" uri="{C3380CC4-5D6E-409C-BE32-E72D297353CC}">
              <c16:uniqueId val="{00000001-9318-44A8-9993-5B0A3E0EC366}"/>
            </c:ext>
          </c:extLst>
        </c:ser>
        <c:dLbls>
          <c:showLegendKey val="0"/>
          <c:showVal val="0"/>
          <c:showCatName val="0"/>
          <c:showSerName val="0"/>
          <c:showPercent val="0"/>
          <c:showBubbleSize val="0"/>
        </c:dLbls>
        <c:marker val="1"/>
        <c:smooth val="0"/>
        <c:axId val="48141824"/>
        <c:axId val="48131456"/>
      </c:lineChart>
      <c:valAx>
        <c:axId val="48131456"/>
        <c:scaling>
          <c:orientation val="minMax"/>
        </c:scaling>
        <c:delete val="0"/>
        <c:axPos val="r"/>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lang="en-US" sz="1000" b="1" i="0" u="none" strike="noStrike" kern="1200" baseline="0">
                    <a:solidFill>
                      <a:schemeClr val="tx2"/>
                    </a:solidFill>
                    <a:latin typeface="+mn-lt"/>
                    <a:ea typeface="+mn-ea"/>
                    <a:cs typeface="+mn-cs"/>
                  </a:defRPr>
                </a:pPr>
                <a:r>
                  <a:rPr lang="en-GB" sz="1000"/>
                  <a:t>Segregation</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2"/>
                </a:solidFill>
                <a:latin typeface="+mn-lt"/>
                <a:ea typeface="+mn-ea"/>
                <a:cs typeface="+mn-cs"/>
              </a:defRPr>
            </a:pPr>
            <a:endParaRPr lang="en-US"/>
          </a:p>
        </c:txPr>
        <c:crossAx val="48141824"/>
        <c:crosses val="max"/>
        <c:crossBetween val="between"/>
      </c:valAx>
      <c:catAx>
        <c:axId val="481418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tx2"/>
                </a:solidFill>
                <a:latin typeface="+mn-lt"/>
                <a:ea typeface="+mn-ea"/>
                <a:cs typeface="+mn-cs"/>
              </a:defRPr>
            </a:pPr>
            <a:endParaRPr lang="en-US"/>
          </a:p>
        </c:txPr>
        <c:crossAx val="48131456"/>
        <c:crosses val="autoZero"/>
        <c:auto val="1"/>
        <c:lblAlgn val="ctr"/>
        <c:lblOffset val="100"/>
        <c:noMultiLvlLbl val="0"/>
      </c:catAx>
      <c:valAx>
        <c:axId val="48143360"/>
        <c:scaling>
          <c:orientation val="minMax"/>
        </c:scaling>
        <c:delete val="0"/>
        <c:axPos val="l"/>
        <c:title>
          <c:tx>
            <c:rich>
              <a:bodyPr rot="-5400000" spcFirstLastPara="1" vertOverflow="ellipsis" vert="horz" wrap="square" anchor="ctr" anchorCtr="1"/>
              <a:lstStyle/>
              <a:p>
                <a:pPr>
                  <a:defRPr lang="en-US" sz="900" b="1" i="0" u="none" strike="noStrike" kern="1200" baseline="0">
                    <a:solidFill>
                      <a:schemeClr val="tx2"/>
                    </a:solidFill>
                    <a:latin typeface="+mn-lt"/>
                    <a:ea typeface="+mn-ea"/>
                    <a:cs typeface="+mn-cs"/>
                  </a:defRPr>
                </a:pPr>
                <a:r>
                  <a:rPr lang="en-GB"/>
                  <a:t>Basic</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000" b="0" i="0" u="none" strike="noStrike" kern="1200" baseline="0">
                <a:solidFill>
                  <a:schemeClr val="tx2"/>
                </a:solidFill>
                <a:latin typeface="+mn-lt"/>
                <a:ea typeface="+mn-ea"/>
                <a:cs typeface="+mn-cs"/>
              </a:defRPr>
            </a:pPr>
            <a:endParaRPr lang="en-US"/>
          </a:p>
        </c:txPr>
        <c:crossAx val="48157824"/>
        <c:crosses val="autoZero"/>
        <c:crossBetween val="between"/>
      </c:valAx>
      <c:catAx>
        <c:axId val="48157824"/>
        <c:scaling>
          <c:orientation val="minMax"/>
        </c:scaling>
        <c:delete val="1"/>
        <c:axPos val="b"/>
        <c:numFmt formatCode="General" sourceLinked="1"/>
        <c:majorTickMark val="none"/>
        <c:minorTickMark val="none"/>
        <c:tickLblPos val="nextTo"/>
        <c:crossAx val="4814336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9-08-16T12:04:53.323" idx="10">
    <p:pos x="10" y="10"/>
    <p:text>A slightly fun exercise to show what people saym what they really mean and what people hear</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326658-C51B-4CCE-9973-22ECB1A39CC3}" type="doc">
      <dgm:prSet loTypeId="urn:microsoft.com/office/officeart/2005/8/layout/venn3" loCatId="relationship" qsTypeId="urn:microsoft.com/office/officeart/2005/8/quickstyle/3d2#1" qsCatId="3D" csTypeId="urn:microsoft.com/office/officeart/2005/8/colors/accent1_2" csCatId="accent1" phldr="1"/>
      <dgm:spPr/>
      <dgm:t>
        <a:bodyPr/>
        <a:lstStyle/>
        <a:p>
          <a:endParaRPr lang="en-GB"/>
        </a:p>
      </dgm:t>
    </dgm:pt>
    <dgm:pt modelId="{36AFAC18-E78A-48F4-9F44-9C5FC153EC31}">
      <dgm:prSet phldrT="[Text]"/>
      <dgm:spPr/>
      <dgm:t>
        <a:bodyPr/>
        <a:lstStyle/>
        <a:p>
          <a:r>
            <a:rPr lang="en-GB" dirty="0"/>
            <a:t>Self-harm without wanting or thinking about dying (no intent)</a:t>
          </a:r>
        </a:p>
      </dgm:t>
    </dgm:pt>
    <dgm:pt modelId="{6E338FD1-E87F-4BF5-B026-4F569BAF6A50}" type="parTrans" cxnId="{2F240C1C-32F8-499E-B07B-C8C4A05C3DC2}">
      <dgm:prSet/>
      <dgm:spPr/>
      <dgm:t>
        <a:bodyPr/>
        <a:lstStyle/>
        <a:p>
          <a:endParaRPr lang="en-GB"/>
        </a:p>
      </dgm:t>
    </dgm:pt>
    <dgm:pt modelId="{C9E3BD9F-80E7-410D-BD75-C8F2231BE646}" type="sibTrans" cxnId="{2F240C1C-32F8-499E-B07B-C8C4A05C3DC2}">
      <dgm:prSet/>
      <dgm:spPr/>
      <dgm:t>
        <a:bodyPr/>
        <a:lstStyle/>
        <a:p>
          <a:endParaRPr lang="en-GB"/>
        </a:p>
      </dgm:t>
    </dgm:pt>
    <dgm:pt modelId="{4371D125-3BEF-423F-9B63-5C958EE9CC75}">
      <dgm:prSet phldrT="[Text]"/>
      <dgm:spPr/>
      <dgm:t>
        <a:bodyPr/>
        <a:lstStyle/>
        <a:p>
          <a:r>
            <a:rPr lang="en-GB" dirty="0"/>
            <a:t>Harm with low intent/some ambivalence</a:t>
          </a:r>
        </a:p>
      </dgm:t>
    </dgm:pt>
    <dgm:pt modelId="{C147D67C-73BC-4F94-8553-6A80DE9AD07F}" type="parTrans" cxnId="{B0C8BC58-D17D-494E-896A-1737758143C7}">
      <dgm:prSet/>
      <dgm:spPr/>
      <dgm:t>
        <a:bodyPr/>
        <a:lstStyle/>
        <a:p>
          <a:endParaRPr lang="en-GB"/>
        </a:p>
      </dgm:t>
    </dgm:pt>
    <dgm:pt modelId="{178BBA09-6387-44A8-98EF-FB8629880215}" type="sibTrans" cxnId="{B0C8BC58-D17D-494E-896A-1737758143C7}">
      <dgm:prSet/>
      <dgm:spPr/>
      <dgm:t>
        <a:bodyPr/>
        <a:lstStyle/>
        <a:p>
          <a:endParaRPr lang="en-GB"/>
        </a:p>
      </dgm:t>
    </dgm:pt>
    <dgm:pt modelId="{AEEE1594-D6B0-4E92-BD23-C250D62DE5DE}">
      <dgm:prSet phldrT="[Text]"/>
      <dgm:spPr/>
      <dgm:t>
        <a:bodyPr/>
        <a:lstStyle/>
        <a:p>
          <a:r>
            <a:rPr lang="en-GB" dirty="0"/>
            <a:t>Harm with some intent but also other meaning(s) </a:t>
          </a:r>
        </a:p>
      </dgm:t>
    </dgm:pt>
    <dgm:pt modelId="{BCDCC78A-5BDF-4FF4-946A-57071BB00AD1}" type="parTrans" cxnId="{9BCABADB-6B50-47D1-9BC9-9160537B3C29}">
      <dgm:prSet/>
      <dgm:spPr/>
      <dgm:t>
        <a:bodyPr/>
        <a:lstStyle/>
        <a:p>
          <a:endParaRPr lang="en-GB"/>
        </a:p>
      </dgm:t>
    </dgm:pt>
    <dgm:pt modelId="{B3830026-E4A1-4B29-A1AA-45C72FFEFEAB}" type="sibTrans" cxnId="{9BCABADB-6B50-47D1-9BC9-9160537B3C29}">
      <dgm:prSet/>
      <dgm:spPr/>
      <dgm:t>
        <a:bodyPr/>
        <a:lstStyle/>
        <a:p>
          <a:endParaRPr lang="en-GB"/>
        </a:p>
      </dgm:t>
    </dgm:pt>
    <dgm:pt modelId="{223D6764-EEA1-48DF-94BB-79267D820781}">
      <dgm:prSet phldrT="[Text]"/>
      <dgm:spPr/>
      <dgm:t>
        <a:bodyPr/>
        <a:lstStyle/>
        <a:p>
          <a:r>
            <a:rPr lang="en-GB" dirty="0"/>
            <a:t>Harm/Suicide with strong intent</a:t>
          </a:r>
        </a:p>
      </dgm:t>
    </dgm:pt>
    <dgm:pt modelId="{D20726FF-5475-446B-8017-3667D0DB2A1B}" type="parTrans" cxnId="{899AFB29-CDB2-4868-99E0-843AB87E8DAB}">
      <dgm:prSet/>
      <dgm:spPr/>
      <dgm:t>
        <a:bodyPr/>
        <a:lstStyle/>
        <a:p>
          <a:endParaRPr lang="en-GB"/>
        </a:p>
      </dgm:t>
    </dgm:pt>
    <dgm:pt modelId="{53D1D291-C76A-4DD3-B573-0DEB3EA199A1}" type="sibTrans" cxnId="{899AFB29-CDB2-4868-99E0-843AB87E8DAB}">
      <dgm:prSet/>
      <dgm:spPr/>
      <dgm:t>
        <a:bodyPr/>
        <a:lstStyle/>
        <a:p>
          <a:endParaRPr lang="en-GB"/>
        </a:p>
      </dgm:t>
    </dgm:pt>
    <dgm:pt modelId="{0FF431D2-9B54-44E4-A84C-8257D5A12A7D}">
      <dgm:prSet/>
      <dgm:spPr/>
      <dgm:t>
        <a:bodyPr/>
        <a:lstStyle/>
        <a:p>
          <a:r>
            <a:rPr lang="en-GB" dirty="0"/>
            <a:t>Harm with Ambivalence (including ‘not worried if I die’)</a:t>
          </a:r>
        </a:p>
      </dgm:t>
    </dgm:pt>
    <dgm:pt modelId="{D574AE77-4D4E-464A-948D-9F4A823B3B8B}" type="parTrans" cxnId="{9BCE3664-B672-4700-AC07-1A44CF6F99A1}">
      <dgm:prSet/>
      <dgm:spPr/>
      <dgm:t>
        <a:bodyPr/>
        <a:lstStyle/>
        <a:p>
          <a:endParaRPr lang="en-GB"/>
        </a:p>
      </dgm:t>
    </dgm:pt>
    <dgm:pt modelId="{8492CB69-FAAF-468A-9D6E-A526154D89C1}" type="sibTrans" cxnId="{9BCE3664-B672-4700-AC07-1A44CF6F99A1}">
      <dgm:prSet/>
      <dgm:spPr/>
      <dgm:t>
        <a:bodyPr/>
        <a:lstStyle/>
        <a:p>
          <a:endParaRPr lang="en-GB"/>
        </a:p>
      </dgm:t>
    </dgm:pt>
    <dgm:pt modelId="{0AC773B9-11A6-4C72-9148-0DE9E8F2AD18}" type="pres">
      <dgm:prSet presAssocID="{B5326658-C51B-4CCE-9973-22ECB1A39CC3}" presName="Name0" presStyleCnt="0">
        <dgm:presLayoutVars>
          <dgm:dir/>
          <dgm:resizeHandles val="exact"/>
        </dgm:presLayoutVars>
      </dgm:prSet>
      <dgm:spPr/>
    </dgm:pt>
    <dgm:pt modelId="{CC56B11E-0BD5-4929-A9FE-C95BDBC47C09}" type="pres">
      <dgm:prSet presAssocID="{36AFAC18-E78A-48F4-9F44-9C5FC153EC31}" presName="Name5" presStyleLbl="vennNode1" presStyleIdx="0" presStyleCnt="5">
        <dgm:presLayoutVars>
          <dgm:bulletEnabled val="1"/>
        </dgm:presLayoutVars>
      </dgm:prSet>
      <dgm:spPr/>
    </dgm:pt>
    <dgm:pt modelId="{EA956608-32FB-4CCE-918A-AA9E262EB2C4}" type="pres">
      <dgm:prSet presAssocID="{C9E3BD9F-80E7-410D-BD75-C8F2231BE646}" presName="space" presStyleCnt="0"/>
      <dgm:spPr/>
    </dgm:pt>
    <dgm:pt modelId="{EDB82E0B-E325-4AA2-8324-A7ADE07205AD}" type="pres">
      <dgm:prSet presAssocID="{4371D125-3BEF-423F-9B63-5C958EE9CC75}" presName="Name5" presStyleLbl="vennNode1" presStyleIdx="1" presStyleCnt="5">
        <dgm:presLayoutVars>
          <dgm:bulletEnabled val="1"/>
        </dgm:presLayoutVars>
      </dgm:prSet>
      <dgm:spPr/>
    </dgm:pt>
    <dgm:pt modelId="{4130ACA6-32CF-4699-8619-E5C0502B0636}" type="pres">
      <dgm:prSet presAssocID="{178BBA09-6387-44A8-98EF-FB8629880215}" presName="space" presStyleCnt="0"/>
      <dgm:spPr/>
    </dgm:pt>
    <dgm:pt modelId="{B15A33FD-F370-4C99-A698-6E4349EC15FB}" type="pres">
      <dgm:prSet presAssocID="{0FF431D2-9B54-44E4-A84C-8257D5A12A7D}" presName="Name5" presStyleLbl="vennNode1" presStyleIdx="2" presStyleCnt="5">
        <dgm:presLayoutVars>
          <dgm:bulletEnabled val="1"/>
        </dgm:presLayoutVars>
      </dgm:prSet>
      <dgm:spPr/>
    </dgm:pt>
    <dgm:pt modelId="{183DAC72-BD9C-4B4E-B15D-7B0FB271491B}" type="pres">
      <dgm:prSet presAssocID="{8492CB69-FAAF-468A-9D6E-A526154D89C1}" presName="space" presStyleCnt="0"/>
      <dgm:spPr/>
    </dgm:pt>
    <dgm:pt modelId="{8C435823-CEE6-4EAD-8FD2-6199BF1E59FB}" type="pres">
      <dgm:prSet presAssocID="{AEEE1594-D6B0-4E92-BD23-C250D62DE5DE}" presName="Name5" presStyleLbl="vennNode1" presStyleIdx="3" presStyleCnt="5">
        <dgm:presLayoutVars>
          <dgm:bulletEnabled val="1"/>
        </dgm:presLayoutVars>
      </dgm:prSet>
      <dgm:spPr/>
    </dgm:pt>
    <dgm:pt modelId="{41DD5913-326C-4784-AEB2-A000DD9EB77F}" type="pres">
      <dgm:prSet presAssocID="{B3830026-E4A1-4B29-A1AA-45C72FFEFEAB}" presName="space" presStyleCnt="0"/>
      <dgm:spPr/>
    </dgm:pt>
    <dgm:pt modelId="{C619B487-C22B-4A3B-A3C6-E67E614BE8BB}" type="pres">
      <dgm:prSet presAssocID="{223D6764-EEA1-48DF-94BB-79267D820781}" presName="Name5" presStyleLbl="vennNode1" presStyleIdx="4" presStyleCnt="5" custLinFactNeighborY="1195">
        <dgm:presLayoutVars>
          <dgm:bulletEnabled val="1"/>
        </dgm:presLayoutVars>
      </dgm:prSet>
      <dgm:spPr/>
    </dgm:pt>
  </dgm:ptLst>
  <dgm:cxnLst>
    <dgm:cxn modelId="{6A6D1E0D-53D6-4DA4-A52C-17909AA22F60}" type="presOf" srcId="{4371D125-3BEF-423F-9B63-5C958EE9CC75}" destId="{EDB82E0B-E325-4AA2-8324-A7ADE07205AD}" srcOrd="0" destOrd="0" presId="urn:microsoft.com/office/officeart/2005/8/layout/venn3"/>
    <dgm:cxn modelId="{2F240C1C-32F8-499E-B07B-C8C4A05C3DC2}" srcId="{B5326658-C51B-4CCE-9973-22ECB1A39CC3}" destId="{36AFAC18-E78A-48F4-9F44-9C5FC153EC31}" srcOrd="0" destOrd="0" parTransId="{6E338FD1-E87F-4BF5-B026-4F569BAF6A50}" sibTransId="{C9E3BD9F-80E7-410D-BD75-C8F2231BE646}"/>
    <dgm:cxn modelId="{899AFB29-CDB2-4868-99E0-843AB87E8DAB}" srcId="{B5326658-C51B-4CCE-9973-22ECB1A39CC3}" destId="{223D6764-EEA1-48DF-94BB-79267D820781}" srcOrd="4" destOrd="0" parTransId="{D20726FF-5475-446B-8017-3667D0DB2A1B}" sibTransId="{53D1D291-C76A-4DD3-B573-0DEB3EA199A1}"/>
    <dgm:cxn modelId="{8143483C-B32F-4AE7-AB6D-A9436FA845B6}" type="presOf" srcId="{36AFAC18-E78A-48F4-9F44-9C5FC153EC31}" destId="{CC56B11E-0BD5-4929-A9FE-C95BDBC47C09}" srcOrd="0" destOrd="0" presId="urn:microsoft.com/office/officeart/2005/8/layout/venn3"/>
    <dgm:cxn modelId="{F362A75B-523F-4B1B-BA55-4FD3D4B59E3B}" type="presOf" srcId="{AEEE1594-D6B0-4E92-BD23-C250D62DE5DE}" destId="{8C435823-CEE6-4EAD-8FD2-6199BF1E59FB}" srcOrd="0" destOrd="0" presId="urn:microsoft.com/office/officeart/2005/8/layout/venn3"/>
    <dgm:cxn modelId="{9BCE3664-B672-4700-AC07-1A44CF6F99A1}" srcId="{B5326658-C51B-4CCE-9973-22ECB1A39CC3}" destId="{0FF431D2-9B54-44E4-A84C-8257D5A12A7D}" srcOrd="2" destOrd="0" parTransId="{D574AE77-4D4E-464A-948D-9F4A823B3B8B}" sibTransId="{8492CB69-FAAF-468A-9D6E-A526154D89C1}"/>
    <dgm:cxn modelId="{26C5F36C-E410-4BCB-836D-7F651EA7BA93}" type="presOf" srcId="{B5326658-C51B-4CCE-9973-22ECB1A39CC3}" destId="{0AC773B9-11A6-4C72-9148-0DE9E8F2AD18}" srcOrd="0" destOrd="0" presId="urn:microsoft.com/office/officeart/2005/8/layout/venn3"/>
    <dgm:cxn modelId="{B0C8BC58-D17D-494E-896A-1737758143C7}" srcId="{B5326658-C51B-4CCE-9973-22ECB1A39CC3}" destId="{4371D125-3BEF-423F-9B63-5C958EE9CC75}" srcOrd="1" destOrd="0" parTransId="{C147D67C-73BC-4F94-8553-6A80DE9AD07F}" sibTransId="{178BBA09-6387-44A8-98EF-FB8629880215}"/>
    <dgm:cxn modelId="{F4715788-290F-45C9-95D9-7B716DC76957}" type="presOf" srcId="{223D6764-EEA1-48DF-94BB-79267D820781}" destId="{C619B487-C22B-4A3B-A3C6-E67E614BE8BB}" srcOrd="0" destOrd="0" presId="urn:microsoft.com/office/officeart/2005/8/layout/venn3"/>
    <dgm:cxn modelId="{1280CB9B-7FD4-4CB3-A722-1E8E26A845F0}" type="presOf" srcId="{0FF431D2-9B54-44E4-A84C-8257D5A12A7D}" destId="{B15A33FD-F370-4C99-A698-6E4349EC15FB}" srcOrd="0" destOrd="0" presId="urn:microsoft.com/office/officeart/2005/8/layout/venn3"/>
    <dgm:cxn modelId="{9BCABADB-6B50-47D1-9BC9-9160537B3C29}" srcId="{B5326658-C51B-4CCE-9973-22ECB1A39CC3}" destId="{AEEE1594-D6B0-4E92-BD23-C250D62DE5DE}" srcOrd="3" destOrd="0" parTransId="{BCDCC78A-5BDF-4FF4-946A-57071BB00AD1}" sibTransId="{B3830026-E4A1-4B29-A1AA-45C72FFEFEAB}"/>
    <dgm:cxn modelId="{C6AF47BD-27FB-4856-B9FE-47DCB3B3C0F2}" type="presParOf" srcId="{0AC773B9-11A6-4C72-9148-0DE9E8F2AD18}" destId="{CC56B11E-0BD5-4929-A9FE-C95BDBC47C09}" srcOrd="0" destOrd="0" presId="urn:microsoft.com/office/officeart/2005/8/layout/venn3"/>
    <dgm:cxn modelId="{5BD91D6A-CDEB-4AAC-9866-DC67045F2EBF}" type="presParOf" srcId="{0AC773B9-11A6-4C72-9148-0DE9E8F2AD18}" destId="{EA956608-32FB-4CCE-918A-AA9E262EB2C4}" srcOrd="1" destOrd="0" presId="urn:microsoft.com/office/officeart/2005/8/layout/venn3"/>
    <dgm:cxn modelId="{70279251-2CAB-4DEF-94F5-8D5559020D84}" type="presParOf" srcId="{0AC773B9-11A6-4C72-9148-0DE9E8F2AD18}" destId="{EDB82E0B-E325-4AA2-8324-A7ADE07205AD}" srcOrd="2" destOrd="0" presId="urn:microsoft.com/office/officeart/2005/8/layout/venn3"/>
    <dgm:cxn modelId="{477B41CA-9E34-476C-9A88-5D9B560F9E99}" type="presParOf" srcId="{0AC773B9-11A6-4C72-9148-0DE9E8F2AD18}" destId="{4130ACA6-32CF-4699-8619-E5C0502B0636}" srcOrd="3" destOrd="0" presId="urn:microsoft.com/office/officeart/2005/8/layout/venn3"/>
    <dgm:cxn modelId="{AEED84DA-0DC2-4846-AE10-17A8B51AE52D}" type="presParOf" srcId="{0AC773B9-11A6-4C72-9148-0DE9E8F2AD18}" destId="{B15A33FD-F370-4C99-A698-6E4349EC15FB}" srcOrd="4" destOrd="0" presId="urn:microsoft.com/office/officeart/2005/8/layout/venn3"/>
    <dgm:cxn modelId="{AB8DE77F-72BE-47CC-9634-F69B74B77EDD}" type="presParOf" srcId="{0AC773B9-11A6-4C72-9148-0DE9E8F2AD18}" destId="{183DAC72-BD9C-4B4E-B15D-7B0FB271491B}" srcOrd="5" destOrd="0" presId="urn:microsoft.com/office/officeart/2005/8/layout/venn3"/>
    <dgm:cxn modelId="{921F922A-B2A5-44A3-A0FB-6426452573A1}" type="presParOf" srcId="{0AC773B9-11A6-4C72-9148-0DE9E8F2AD18}" destId="{8C435823-CEE6-4EAD-8FD2-6199BF1E59FB}" srcOrd="6" destOrd="0" presId="urn:microsoft.com/office/officeart/2005/8/layout/venn3"/>
    <dgm:cxn modelId="{6DA015E4-611D-4842-AA08-950BBD9B430E}" type="presParOf" srcId="{0AC773B9-11A6-4C72-9148-0DE9E8F2AD18}" destId="{41DD5913-326C-4784-AEB2-A000DD9EB77F}" srcOrd="7" destOrd="0" presId="urn:microsoft.com/office/officeart/2005/8/layout/venn3"/>
    <dgm:cxn modelId="{BD3701D0-E252-439B-9B70-C962D22885CB}" type="presParOf" srcId="{0AC773B9-11A6-4C72-9148-0DE9E8F2AD18}" destId="{C619B487-C22B-4A3B-A3C6-E67E614BE8BB}"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B18EC0-3C76-4E4B-B589-C7B635755BD3}" type="doc">
      <dgm:prSet loTypeId="urn:microsoft.com/office/officeart/2005/8/layout/bProcess4" loCatId="process" qsTypeId="urn:microsoft.com/office/officeart/2005/8/quickstyle/simple1" qsCatId="simple" csTypeId="urn:microsoft.com/office/officeart/2005/8/colors/colorful1#1" csCatId="colorful" phldr="1"/>
      <dgm:spPr/>
      <dgm:t>
        <a:bodyPr/>
        <a:lstStyle/>
        <a:p>
          <a:endParaRPr lang="en-US"/>
        </a:p>
      </dgm:t>
    </dgm:pt>
    <dgm:pt modelId="{58E06281-E558-445E-AF36-6C21E141F346}">
      <dgm:prSet phldrT="[Text]"/>
      <dgm:spPr/>
      <dgm:t>
        <a:bodyPr/>
        <a:lstStyle/>
        <a:p>
          <a:r>
            <a:rPr lang="en-US" dirty="0"/>
            <a:t>Frustration or anger</a:t>
          </a:r>
        </a:p>
      </dgm:t>
    </dgm:pt>
    <dgm:pt modelId="{5F18B6A2-2DC5-4C99-8066-936053D25A04}" type="parTrans" cxnId="{0F3D1A74-F45C-4F9A-8352-3AB4DBB3E9F4}">
      <dgm:prSet/>
      <dgm:spPr/>
      <dgm:t>
        <a:bodyPr/>
        <a:lstStyle/>
        <a:p>
          <a:endParaRPr lang="en-US"/>
        </a:p>
      </dgm:t>
    </dgm:pt>
    <dgm:pt modelId="{AFE1BA17-2B81-4E94-9124-B6E9FB93BBB4}" type="sibTrans" cxnId="{0F3D1A74-F45C-4F9A-8352-3AB4DBB3E9F4}">
      <dgm:prSet/>
      <dgm:spPr/>
      <dgm:t>
        <a:bodyPr/>
        <a:lstStyle/>
        <a:p>
          <a:endParaRPr lang="en-US"/>
        </a:p>
      </dgm:t>
    </dgm:pt>
    <dgm:pt modelId="{AE727ED6-B4E9-410B-B389-67CCB48B8397}">
      <dgm:prSet phldrT="[Text]"/>
      <dgm:spPr/>
      <dgm:t>
        <a:bodyPr/>
        <a:lstStyle/>
        <a:p>
          <a:r>
            <a:rPr lang="en-US" dirty="0"/>
            <a:t>Wanting to be left alone</a:t>
          </a:r>
        </a:p>
      </dgm:t>
    </dgm:pt>
    <dgm:pt modelId="{1DE132E0-BE78-465A-830D-5D122C737CE1}" type="parTrans" cxnId="{28876A23-54F4-42A6-B6F2-233AF5965FE6}">
      <dgm:prSet/>
      <dgm:spPr/>
      <dgm:t>
        <a:bodyPr/>
        <a:lstStyle/>
        <a:p>
          <a:endParaRPr lang="en-US"/>
        </a:p>
      </dgm:t>
    </dgm:pt>
    <dgm:pt modelId="{58949CAF-A6DB-4909-9298-2FF268A319E7}" type="sibTrans" cxnId="{28876A23-54F4-42A6-B6F2-233AF5965FE6}">
      <dgm:prSet/>
      <dgm:spPr/>
      <dgm:t>
        <a:bodyPr/>
        <a:lstStyle/>
        <a:p>
          <a:endParaRPr lang="en-US"/>
        </a:p>
      </dgm:t>
    </dgm:pt>
    <dgm:pt modelId="{12FE85DF-E52D-4A3B-B63E-B97E9721CDA5}">
      <dgm:prSet phldrT="[Text]"/>
      <dgm:spPr/>
      <dgm:t>
        <a:bodyPr/>
        <a:lstStyle/>
        <a:p>
          <a:r>
            <a:rPr lang="en-US" dirty="0"/>
            <a:t>Being punished</a:t>
          </a:r>
        </a:p>
      </dgm:t>
    </dgm:pt>
    <dgm:pt modelId="{859916DD-ECC1-4CB2-AC40-C60860C6308C}" type="parTrans" cxnId="{93FF46C5-C4BD-4B4B-98DC-E315906CB274}">
      <dgm:prSet/>
      <dgm:spPr/>
      <dgm:t>
        <a:bodyPr/>
        <a:lstStyle/>
        <a:p>
          <a:endParaRPr lang="en-US"/>
        </a:p>
      </dgm:t>
    </dgm:pt>
    <dgm:pt modelId="{96033236-874E-4F5C-B807-0560FC6B6423}" type="sibTrans" cxnId="{93FF46C5-C4BD-4B4B-98DC-E315906CB274}">
      <dgm:prSet/>
      <dgm:spPr/>
      <dgm:t>
        <a:bodyPr/>
        <a:lstStyle/>
        <a:p>
          <a:endParaRPr lang="en-US"/>
        </a:p>
      </dgm:t>
    </dgm:pt>
    <dgm:pt modelId="{035E5DCB-9DA6-4EFE-BBD9-10AF36784D5A}">
      <dgm:prSet phldrT="[Text]"/>
      <dgm:spPr/>
      <dgm:t>
        <a:bodyPr/>
        <a:lstStyle/>
        <a:p>
          <a:r>
            <a:rPr lang="en-US" dirty="0"/>
            <a:t>Experiencing loss</a:t>
          </a:r>
        </a:p>
      </dgm:t>
    </dgm:pt>
    <dgm:pt modelId="{917A2C9E-E87B-4944-8EEB-BB62BC40A16F}" type="parTrans" cxnId="{C9FA4B54-6FBA-4326-AA98-E6ED0FD42C11}">
      <dgm:prSet/>
      <dgm:spPr/>
      <dgm:t>
        <a:bodyPr/>
        <a:lstStyle/>
        <a:p>
          <a:endParaRPr lang="en-US"/>
        </a:p>
      </dgm:t>
    </dgm:pt>
    <dgm:pt modelId="{ECE5F44B-5E3B-40AE-A0BB-73E262DA200B}" type="sibTrans" cxnId="{C9FA4B54-6FBA-4326-AA98-E6ED0FD42C11}">
      <dgm:prSet/>
      <dgm:spPr/>
      <dgm:t>
        <a:bodyPr/>
        <a:lstStyle/>
        <a:p>
          <a:endParaRPr lang="en-US"/>
        </a:p>
      </dgm:t>
    </dgm:pt>
    <dgm:pt modelId="{6EE08B80-620D-4F74-9FF9-095A1BF28198}">
      <dgm:prSet phldrT="[Text]"/>
      <dgm:spPr/>
      <dgm:t>
        <a:bodyPr/>
        <a:lstStyle/>
        <a:p>
          <a:r>
            <a:rPr lang="en-US" dirty="0"/>
            <a:t>Anxiety or concerns</a:t>
          </a:r>
        </a:p>
      </dgm:t>
    </dgm:pt>
    <dgm:pt modelId="{6D252864-B758-4C9C-A33A-9A5DEB393825}" type="parTrans" cxnId="{9740D424-A0BF-46EE-B5AB-5D36A7506A7A}">
      <dgm:prSet/>
      <dgm:spPr/>
      <dgm:t>
        <a:bodyPr/>
        <a:lstStyle/>
        <a:p>
          <a:endParaRPr lang="en-US"/>
        </a:p>
      </dgm:t>
    </dgm:pt>
    <dgm:pt modelId="{F5FB56E6-CF13-417D-B9AD-F9EFEBE76CD5}" type="sibTrans" cxnId="{9740D424-A0BF-46EE-B5AB-5D36A7506A7A}">
      <dgm:prSet/>
      <dgm:spPr/>
      <dgm:t>
        <a:bodyPr/>
        <a:lstStyle/>
        <a:p>
          <a:endParaRPr lang="en-US"/>
        </a:p>
      </dgm:t>
    </dgm:pt>
    <dgm:pt modelId="{A5E26349-BBC3-47DF-A315-858DA274B5E4}">
      <dgm:prSet phldrT="[Text]"/>
      <dgm:spPr/>
      <dgm:t>
        <a:bodyPr/>
        <a:lstStyle/>
        <a:p>
          <a:r>
            <a:rPr lang="en-US" dirty="0"/>
            <a:t>Feeling ignored</a:t>
          </a:r>
        </a:p>
      </dgm:t>
    </dgm:pt>
    <dgm:pt modelId="{6E0F0EA0-1EF2-4BAE-BB45-F682E2B61FC7}" type="parTrans" cxnId="{E6B0BE9B-35C4-458A-99E0-E169FA8A4927}">
      <dgm:prSet/>
      <dgm:spPr/>
      <dgm:t>
        <a:bodyPr/>
        <a:lstStyle/>
        <a:p>
          <a:endParaRPr lang="en-US"/>
        </a:p>
      </dgm:t>
    </dgm:pt>
    <dgm:pt modelId="{8761F834-D1C1-44CA-A40D-01451EECFA55}" type="sibTrans" cxnId="{E6B0BE9B-35C4-458A-99E0-E169FA8A4927}">
      <dgm:prSet/>
      <dgm:spPr/>
      <dgm:t>
        <a:bodyPr/>
        <a:lstStyle/>
        <a:p>
          <a:endParaRPr lang="en-US"/>
        </a:p>
      </dgm:t>
    </dgm:pt>
    <dgm:pt modelId="{C7FEF704-B8EA-48E1-84DD-5818C34F5B46}">
      <dgm:prSet phldrT="[Text]"/>
      <dgm:spPr/>
      <dgm:t>
        <a:bodyPr/>
        <a:lstStyle/>
        <a:p>
          <a:r>
            <a:rPr lang="en-US" dirty="0"/>
            <a:t>Conflict with others</a:t>
          </a:r>
        </a:p>
      </dgm:t>
    </dgm:pt>
    <dgm:pt modelId="{887F8112-33A6-4BC2-968F-1D81CBF500E9}" type="parTrans" cxnId="{0B73A323-953D-40E8-8626-2CF2177DAF55}">
      <dgm:prSet/>
      <dgm:spPr/>
      <dgm:t>
        <a:bodyPr/>
        <a:lstStyle/>
        <a:p>
          <a:endParaRPr lang="en-US"/>
        </a:p>
      </dgm:t>
    </dgm:pt>
    <dgm:pt modelId="{D6B78D86-9B24-4DE1-955C-4A8C14FEBEED}" type="sibTrans" cxnId="{0B73A323-953D-40E8-8626-2CF2177DAF55}">
      <dgm:prSet/>
      <dgm:spPr/>
      <dgm:t>
        <a:bodyPr/>
        <a:lstStyle/>
        <a:p>
          <a:endParaRPr lang="en-US"/>
        </a:p>
      </dgm:t>
    </dgm:pt>
    <dgm:pt modelId="{39C27D7B-A93C-494F-93BF-A97FB7877FC9}">
      <dgm:prSet phldrT="[Text]"/>
      <dgm:spPr/>
      <dgm:t>
        <a:bodyPr/>
        <a:lstStyle/>
        <a:p>
          <a:r>
            <a:rPr lang="en-US" dirty="0"/>
            <a:t>Mental health issue (not PD)</a:t>
          </a:r>
        </a:p>
      </dgm:t>
    </dgm:pt>
    <dgm:pt modelId="{8847EA95-0367-40A3-B549-048646019039}" type="parTrans" cxnId="{BD9C088F-A067-411B-B09E-2E0BDCABAD95}">
      <dgm:prSet/>
      <dgm:spPr/>
      <dgm:t>
        <a:bodyPr/>
        <a:lstStyle/>
        <a:p>
          <a:endParaRPr lang="en-US"/>
        </a:p>
      </dgm:t>
    </dgm:pt>
    <dgm:pt modelId="{2F4950A1-5350-413D-BF15-4EB6B23A8A2D}" type="sibTrans" cxnId="{BD9C088F-A067-411B-B09E-2E0BDCABAD95}">
      <dgm:prSet/>
      <dgm:spPr/>
      <dgm:t>
        <a:bodyPr/>
        <a:lstStyle/>
        <a:p>
          <a:endParaRPr lang="en-US"/>
        </a:p>
      </dgm:t>
    </dgm:pt>
    <dgm:pt modelId="{D1DFD845-B4D1-41D9-8C3E-4FA1AFE0FD33}">
      <dgm:prSet/>
      <dgm:spPr/>
      <dgm:t>
        <a:bodyPr/>
        <a:lstStyle/>
        <a:p>
          <a:r>
            <a:rPr lang="en-US"/>
            <a:t>Releasing emotions</a:t>
          </a:r>
        </a:p>
      </dgm:t>
    </dgm:pt>
    <dgm:pt modelId="{E558453F-2121-4FAE-AD69-C6E6C4045002}" type="parTrans" cxnId="{379C2508-F0B1-4F4C-8FAD-4504DB9FC458}">
      <dgm:prSet/>
      <dgm:spPr/>
      <dgm:t>
        <a:bodyPr/>
        <a:lstStyle/>
        <a:p>
          <a:endParaRPr lang="en-US"/>
        </a:p>
      </dgm:t>
    </dgm:pt>
    <dgm:pt modelId="{0FEE1ED4-C5F3-4EA6-A411-C31058C4F63E}" type="sibTrans" cxnId="{379C2508-F0B1-4F4C-8FAD-4504DB9FC458}">
      <dgm:prSet/>
      <dgm:spPr/>
      <dgm:t>
        <a:bodyPr/>
        <a:lstStyle/>
        <a:p>
          <a:endParaRPr lang="en-US"/>
        </a:p>
      </dgm:t>
    </dgm:pt>
    <dgm:pt modelId="{73FAA96F-C8D9-4705-AE88-F454D58708BD}">
      <dgm:prSet/>
      <dgm:spPr/>
      <dgm:t>
        <a:bodyPr/>
        <a:lstStyle/>
        <a:p>
          <a:r>
            <a:rPr lang="en-US" dirty="0"/>
            <a:t>Low Mood</a:t>
          </a:r>
        </a:p>
      </dgm:t>
    </dgm:pt>
    <dgm:pt modelId="{EE6DC71F-BBC8-4136-A7CA-12AC0A084B38}" type="parTrans" cxnId="{F1F3BB8E-BAA9-44BF-A3CC-4BD869DAADCC}">
      <dgm:prSet/>
      <dgm:spPr/>
      <dgm:t>
        <a:bodyPr/>
        <a:lstStyle/>
        <a:p>
          <a:endParaRPr lang="en-US"/>
        </a:p>
      </dgm:t>
    </dgm:pt>
    <dgm:pt modelId="{B46C3E14-CDBD-4FB4-BB9F-2C4283B02607}" type="sibTrans" cxnId="{F1F3BB8E-BAA9-44BF-A3CC-4BD869DAADCC}">
      <dgm:prSet/>
      <dgm:spPr/>
      <dgm:t>
        <a:bodyPr/>
        <a:lstStyle/>
        <a:p>
          <a:endParaRPr lang="en-US"/>
        </a:p>
      </dgm:t>
    </dgm:pt>
    <dgm:pt modelId="{ECE4F3C9-7FB2-484F-831F-67CF9266F8BF}">
      <dgm:prSet/>
      <dgm:spPr/>
      <dgm:t>
        <a:bodyPr/>
        <a:lstStyle/>
        <a:p>
          <a:r>
            <a:rPr lang="en-GB" dirty="0"/>
            <a:t>Trying to get something to be different or asking for help</a:t>
          </a:r>
          <a:endParaRPr lang="en-US" dirty="0"/>
        </a:p>
      </dgm:t>
    </dgm:pt>
    <dgm:pt modelId="{00475024-DC1A-4B86-A2DF-4913F6C59901}" type="parTrans" cxnId="{F8D70E11-740C-49E3-B406-4CD8B8230C30}">
      <dgm:prSet/>
      <dgm:spPr/>
      <dgm:t>
        <a:bodyPr/>
        <a:lstStyle/>
        <a:p>
          <a:endParaRPr lang="en-US"/>
        </a:p>
      </dgm:t>
    </dgm:pt>
    <dgm:pt modelId="{5A613843-1AF0-45F4-B1CB-6C6FA973C97E}" type="sibTrans" cxnId="{F8D70E11-740C-49E3-B406-4CD8B8230C30}">
      <dgm:prSet/>
      <dgm:spPr/>
      <dgm:t>
        <a:bodyPr/>
        <a:lstStyle/>
        <a:p>
          <a:endParaRPr lang="en-US"/>
        </a:p>
      </dgm:t>
    </dgm:pt>
    <dgm:pt modelId="{CF27B515-48CE-4DDD-8658-50DE2CC38393}">
      <dgm:prSet/>
      <dgm:spPr/>
      <dgm:t>
        <a:bodyPr/>
        <a:lstStyle/>
        <a:p>
          <a:r>
            <a:rPr lang="en-US" dirty="0"/>
            <a:t>Not feeling safe</a:t>
          </a:r>
        </a:p>
      </dgm:t>
    </dgm:pt>
    <dgm:pt modelId="{6576537F-F3A8-4A01-BD10-179C49008E71}" type="parTrans" cxnId="{51278130-0AC3-477C-963A-5889EB5038CB}">
      <dgm:prSet/>
      <dgm:spPr/>
      <dgm:t>
        <a:bodyPr/>
        <a:lstStyle/>
        <a:p>
          <a:endParaRPr lang="en-US"/>
        </a:p>
      </dgm:t>
    </dgm:pt>
    <dgm:pt modelId="{8BAD4B6B-EE7B-4B8F-86D0-DB44E9865C08}" type="sibTrans" cxnId="{51278130-0AC3-477C-963A-5889EB5038CB}">
      <dgm:prSet/>
      <dgm:spPr/>
      <dgm:t>
        <a:bodyPr/>
        <a:lstStyle/>
        <a:p>
          <a:endParaRPr lang="en-US"/>
        </a:p>
      </dgm:t>
    </dgm:pt>
    <dgm:pt modelId="{6D1993D2-F3CB-48E4-835E-8D9AAD8B58CD}" type="pres">
      <dgm:prSet presAssocID="{98B18EC0-3C76-4E4B-B589-C7B635755BD3}" presName="Name0" presStyleCnt="0">
        <dgm:presLayoutVars>
          <dgm:dir/>
          <dgm:resizeHandles/>
        </dgm:presLayoutVars>
      </dgm:prSet>
      <dgm:spPr/>
    </dgm:pt>
    <dgm:pt modelId="{393D8ECA-AEF2-47B8-8EA8-CEEB7B29E85A}" type="pres">
      <dgm:prSet presAssocID="{58E06281-E558-445E-AF36-6C21E141F346}" presName="compNode" presStyleCnt="0"/>
      <dgm:spPr/>
    </dgm:pt>
    <dgm:pt modelId="{A2E5C9E7-BF3D-442D-AF24-FEFD18EAA3BE}" type="pres">
      <dgm:prSet presAssocID="{58E06281-E558-445E-AF36-6C21E141F346}" presName="dummyConnPt" presStyleCnt="0"/>
      <dgm:spPr/>
    </dgm:pt>
    <dgm:pt modelId="{BBD7B4D2-11DA-442F-9A5D-4F74D89087BD}" type="pres">
      <dgm:prSet presAssocID="{58E06281-E558-445E-AF36-6C21E141F346}" presName="node" presStyleLbl="node1" presStyleIdx="0" presStyleCnt="12">
        <dgm:presLayoutVars>
          <dgm:bulletEnabled val="1"/>
        </dgm:presLayoutVars>
      </dgm:prSet>
      <dgm:spPr/>
    </dgm:pt>
    <dgm:pt modelId="{AFBD35DF-82CE-44DF-A2B5-BBEEFF6F79D2}" type="pres">
      <dgm:prSet presAssocID="{AFE1BA17-2B81-4E94-9124-B6E9FB93BBB4}" presName="sibTrans" presStyleLbl="bgSibTrans2D1" presStyleIdx="0" presStyleCnt="11"/>
      <dgm:spPr/>
    </dgm:pt>
    <dgm:pt modelId="{52A5C9AB-F6B8-46B4-ACA8-C0174F7BA2E3}" type="pres">
      <dgm:prSet presAssocID="{AE727ED6-B4E9-410B-B389-67CCB48B8397}" presName="compNode" presStyleCnt="0"/>
      <dgm:spPr/>
    </dgm:pt>
    <dgm:pt modelId="{E06BF6CC-B8DE-4F45-9D76-ECA4DF4F7198}" type="pres">
      <dgm:prSet presAssocID="{AE727ED6-B4E9-410B-B389-67CCB48B8397}" presName="dummyConnPt" presStyleCnt="0"/>
      <dgm:spPr/>
    </dgm:pt>
    <dgm:pt modelId="{11FA0DFD-FF4C-427B-B026-151CB8D553A5}" type="pres">
      <dgm:prSet presAssocID="{AE727ED6-B4E9-410B-B389-67CCB48B8397}" presName="node" presStyleLbl="node1" presStyleIdx="1" presStyleCnt="12">
        <dgm:presLayoutVars>
          <dgm:bulletEnabled val="1"/>
        </dgm:presLayoutVars>
      </dgm:prSet>
      <dgm:spPr/>
    </dgm:pt>
    <dgm:pt modelId="{768D8AB2-6BFB-4735-BF5F-1F73882D51DC}" type="pres">
      <dgm:prSet presAssocID="{58949CAF-A6DB-4909-9298-2FF268A319E7}" presName="sibTrans" presStyleLbl="bgSibTrans2D1" presStyleIdx="1" presStyleCnt="11"/>
      <dgm:spPr/>
    </dgm:pt>
    <dgm:pt modelId="{98F4193B-C36B-47DA-9CBE-D80861E8D0F1}" type="pres">
      <dgm:prSet presAssocID="{D1DFD845-B4D1-41D9-8C3E-4FA1AFE0FD33}" presName="compNode" presStyleCnt="0"/>
      <dgm:spPr/>
    </dgm:pt>
    <dgm:pt modelId="{D1A90DE3-755F-4E06-A802-40B19C14877B}" type="pres">
      <dgm:prSet presAssocID="{D1DFD845-B4D1-41D9-8C3E-4FA1AFE0FD33}" presName="dummyConnPt" presStyleCnt="0"/>
      <dgm:spPr/>
    </dgm:pt>
    <dgm:pt modelId="{3A650833-9C7D-4E40-AF71-89F483CAE890}" type="pres">
      <dgm:prSet presAssocID="{D1DFD845-B4D1-41D9-8C3E-4FA1AFE0FD33}" presName="node" presStyleLbl="node1" presStyleIdx="2" presStyleCnt="12">
        <dgm:presLayoutVars>
          <dgm:bulletEnabled val="1"/>
        </dgm:presLayoutVars>
      </dgm:prSet>
      <dgm:spPr/>
    </dgm:pt>
    <dgm:pt modelId="{720BE862-38D5-4075-933C-280D0FFBD40E}" type="pres">
      <dgm:prSet presAssocID="{0FEE1ED4-C5F3-4EA6-A411-C31058C4F63E}" presName="sibTrans" presStyleLbl="bgSibTrans2D1" presStyleIdx="2" presStyleCnt="11"/>
      <dgm:spPr/>
    </dgm:pt>
    <dgm:pt modelId="{175789A5-D046-4396-A100-007FDB35C46B}" type="pres">
      <dgm:prSet presAssocID="{73FAA96F-C8D9-4705-AE88-F454D58708BD}" presName="compNode" presStyleCnt="0"/>
      <dgm:spPr/>
    </dgm:pt>
    <dgm:pt modelId="{6F1B2049-33C6-4774-91BF-B7657212965E}" type="pres">
      <dgm:prSet presAssocID="{73FAA96F-C8D9-4705-AE88-F454D58708BD}" presName="dummyConnPt" presStyleCnt="0"/>
      <dgm:spPr/>
    </dgm:pt>
    <dgm:pt modelId="{F248DAB9-9C2E-4968-B5BB-9DD6D1000A28}" type="pres">
      <dgm:prSet presAssocID="{73FAA96F-C8D9-4705-AE88-F454D58708BD}" presName="node" presStyleLbl="node1" presStyleIdx="3" presStyleCnt="12">
        <dgm:presLayoutVars>
          <dgm:bulletEnabled val="1"/>
        </dgm:presLayoutVars>
      </dgm:prSet>
      <dgm:spPr/>
    </dgm:pt>
    <dgm:pt modelId="{DBDFC15D-2705-4F02-B887-9E2B9F0528C3}" type="pres">
      <dgm:prSet presAssocID="{B46C3E14-CDBD-4FB4-BB9F-2C4283B02607}" presName="sibTrans" presStyleLbl="bgSibTrans2D1" presStyleIdx="3" presStyleCnt="11"/>
      <dgm:spPr/>
    </dgm:pt>
    <dgm:pt modelId="{8514DB57-2D56-49CB-916D-4D784735D568}" type="pres">
      <dgm:prSet presAssocID="{12FE85DF-E52D-4A3B-B63E-B97E9721CDA5}" presName="compNode" presStyleCnt="0"/>
      <dgm:spPr/>
    </dgm:pt>
    <dgm:pt modelId="{C7EC8802-6C08-47ED-AE0E-3BE419E31863}" type="pres">
      <dgm:prSet presAssocID="{12FE85DF-E52D-4A3B-B63E-B97E9721CDA5}" presName="dummyConnPt" presStyleCnt="0"/>
      <dgm:spPr/>
    </dgm:pt>
    <dgm:pt modelId="{CA623FA6-A480-4646-9DA2-7FEA98B3CFD8}" type="pres">
      <dgm:prSet presAssocID="{12FE85DF-E52D-4A3B-B63E-B97E9721CDA5}" presName="node" presStyleLbl="node1" presStyleIdx="4" presStyleCnt="12">
        <dgm:presLayoutVars>
          <dgm:bulletEnabled val="1"/>
        </dgm:presLayoutVars>
      </dgm:prSet>
      <dgm:spPr/>
    </dgm:pt>
    <dgm:pt modelId="{3441E66E-3F79-4AA4-AA1E-A131DBAB3185}" type="pres">
      <dgm:prSet presAssocID="{96033236-874E-4F5C-B807-0560FC6B6423}" presName="sibTrans" presStyleLbl="bgSibTrans2D1" presStyleIdx="4" presStyleCnt="11"/>
      <dgm:spPr/>
    </dgm:pt>
    <dgm:pt modelId="{F895B714-3140-4CDE-9FD5-70D7B48EE297}" type="pres">
      <dgm:prSet presAssocID="{035E5DCB-9DA6-4EFE-BBD9-10AF36784D5A}" presName="compNode" presStyleCnt="0"/>
      <dgm:spPr/>
    </dgm:pt>
    <dgm:pt modelId="{12FA8F90-5563-4A4F-8915-EF0CBF6B8EC3}" type="pres">
      <dgm:prSet presAssocID="{035E5DCB-9DA6-4EFE-BBD9-10AF36784D5A}" presName="dummyConnPt" presStyleCnt="0"/>
      <dgm:spPr/>
    </dgm:pt>
    <dgm:pt modelId="{0510778C-607E-46C9-BDC6-61289A876B37}" type="pres">
      <dgm:prSet presAssocID="{035E5DCB-9DA6-4EFE-BBD9-10AF36784D5A}" presName="node" presStyleLbl="node1" presStyleIdx="5" presStyleCnt="12">
        <dgm:presLayoutVars>
          <dgm:bulletEnabled val="1"/>
        </dgm:presLayoutVars>
      </dgm:prSet>
      <dgm:spPr/>
    </dgm:pt>
    <dgm:pt modelId="{22FB53F3-C903-4B38-9B14-549D63A36B57}" type="pres">
      <dgm:prSet presAssocID="{ECE5F44B-5E3B-40AE-A0BB-73E262DA200B}" presName="sibTrans" presStyleLbl="bgSibTrans2D1" presStyleIdx="5" presStyleCnt="11"/>
      <dgm:spPr/>
    </dgm:pt>
    <dgm:pt modelId="{48170E13-FE7A-4C9C-878C-FB81ED60B6C6}" type="pres">
      <dgm:prSet presAssocID="{6EE08B80-620D-4F74-9FF9-095A1BF28198}" presName="compNode" presStyleCnt="0"/>
      <dgm:spPr/>
    </dgm:pt>
    <dgm:pt modelId="{37C26298-5FF0-47CC-B9A0-CE1873EEC5B8}" type="pres">
      <dgm:prSet presAssocID="{6EE08B80-620D-4F74-9FF9-095A1BF28198}" presName="dummyConnPt" presStyleCnt="0"/>
      <dgm:spPr/>
    </dgm:pt>
    <dgm:pt modelId="{ED36E485-9A3B-4BAC-BF2D-8C6B5AD49144}" type="pres">
      <dgm:prSet presAssocID="{6EE08B80-620D-4F74-9FF9-095A1BF28198}" presName="node" presStyleLbl="node1" presStyleIdx="6" presStyleCnt="12">
        <dgm:presLayoutVars>
          <dgm:bulletEnabled val="1"/>
        </dgm:presLayoutVars>
      </dgm:prSet>
      <dgm:spPr/>
    </dgm:pt>
    <dgm:pt modelId="{AC50D93A-3E03-4E6F-8AB1-DC6673E2DB0B}" type="pres">
      <dgm:prSet presAssocID="{F5FB56E6-CF13-417D-B9AD-F9EFEBE76CD5}" presName="sibTrans" presStyleLbl="bgSibTrans2D1" presStyleIdx="6" presStyleCnt="11"/>
      <dgm:spPr/>
    </dgm:pt>
    <dgm:pt modelId="{AEC7AF8E-C4BB-478F-A423-16FD28499084}" type="pres">
      <dgm:prSet presAssocID="{A5E26349-BBC3-47DF-A315-858DA274B5E4}" presName="compNode" presStyleCnt="0"/>
      <dgm:spPr/>
    </dgm:pt>
    <dgm:pt modelId="{C17A75F5-6DAA-4AC6-A8B5-EA2E685C0DE4}" type="pres">
      <dgm:prSet presAssocID="{A5E26349-BBC3-47DF-A315-858DA274B5E4}" presName="dummyConnPt" presStyleCnt="0"/>
      <dgm:spPr/>
    </dgm:pt>
    <dgm:pt modelId="{43F232BA-5450-45C9-BED9-9DC3E5E7E68C}" type="pres">
      <dgm:prSet presAssocID="{A5E26349-BBC3-47DF-A315-858DA274B5E4}" presName="node" presStyleLbl="node1" presStyleIdx="7" presStyleCnt="12">
        <dgm:presLayoutVars>
          <dgm:bulletEnabled val="1"/>
        </dgm:presLayoutVars>
      </dgm:prSet>
      <dgm:spPr/>
    </dgm:pt>
    <dgm:pt modelId="{2F501C61-041A-475E-AB08-B07595118329}" type="pres">
      <dgm:prSet presAssocID="{8761F834-D1C1-44CA-A40D-01451EECFA55}" presName="sibTrans" presStyleLbl="bgSibTrans2D1" presStyleIdx="7" presStyleCnt="11"/>
      <dgm:spPr/>
    </dgm:pt>
    <dgm:pt modelId="{0EE916C3-D2E4-40BE-A965-74A2DF6E7B0B}" type="pres">
      <dgm:prSet presAssocID="{ECE4F3C9-7FB2-484F-831F-67CF9266F8BF}" presName="compNode" presStyleCnt="0"/>
      <dgm:spPr/>
    </dgm:pt>
    <dgm:pt modelId="{2A5689BA-FAC5-481D-BA62-9ACD66D7054A}" type="pres">
      <dgm:prSet presAssocID="{ECE4F3C9-7FB2-484F-831F-67CF9266F8BF}" presName="dummyConnPt" presStyleCnt="0"/>
      <dgm:spPr/>
    </dgm:pt>
    <dgm:pt modelId="{8F918163-551F-45FF-9928-4ACEB79131B3}" type="pres">
      <dgm:prSet presAssocID="{ECE4F3C9-7FB2-484F-831F-67CF9266F8BF}" presName="node" presStyleLbl="node1" presStyleIdx="8" presStyleCnt="12">
        <dgm:presLayoutVars>
          <dgm:bulletEnabled val="1"/>
        </dgm:presLayoutVars>
      </dgm:prSet>
      <dgm:spPr/>
    </dgm:pt>
    <dgm:pt modelId="{1CF2D3E1-A31D-4852-A404-88B28133C1C3}" type="pres">
      <dgm:prSet presAssocID="{5A613843-1AF0-45F4-B1CB-6C6FA973C97E}" presName="sibTrans" presStyleLbl="bgSibTrans2D1" presStyleIdx="8" presStyleCnt="11"/>
      <dgm:spPr/>
    </dgm:pt>
    <dgm:pt modelId="{47674E68-F8DE-4E71-871C-92DD70BD2A5C}" type="pres">
      <dgm:prSet presAssocID="{CF27B515-48CE-4DDD-8658-50DE2CC38393}" presName="compNode" presStyleCnt="0"/>
      <dgm:spPr/>
    </dgm:pt>
    <dgm:pt modelId="{D698C670-7F21-4264-B174-C97A59C14FB4}" type="pres">
      <dgm:prSet presAssocID="{CF27B515-48CE-4DDD-8658-50DE2CC38393}" presName="dummyConnPt" presStyleCnt="0"/>
      <dgm:spPr/>
    </dgm:pt>
    <dgm:pt modelId="{07D15D99-A855-4747-B194-541E984822A9}" type="pres">
      <dgm:prSet presAssocID="{CF27B515-48CE-4DDD-8658-50DE2CC38393}" presName="node" presStyleLbl="node1" presStyleIdx="9" presStyleCnt="12">
        <dgm:presLayoutVars>
          <dgm:bulletEnabled val="1"/>
        </dgm:presLayoutVars>
      </dgm:prSet>
      <dgm:spPr/>
    </dgm:pt>
    <dgm:pt modelId="{8B24D8E3-97FB-43AF-B19D-153965D9E8BC}" type="pres">
      <dgm:prSet presAssocID="{8BAD4B6B-EE7B-4B8F-86D0-DB44E9865C08}" presName="sibTrans" presStyleLbl="bgSibTrans2D1" presStyleIdx="9" presStyleCnt="11"/>
      <dgm:spPr/>
    </dgm:pt>
    <dgm:pt modelId="{24DA85AD-3966-48C5-AB0E-F1544B7372E5}" type="pres">
      <dgm:prSet presAssocID="{C7FEF704-B8EA-48E1-84DD-5818C34F5B46}" presName="compNode" presStyleCnt="0"/>
      <dgm:spPr/>
    </dgm:pt>
    <dgm:pt modelId="{74BB74A4-C6A3-43F1-B41B-5995B67889FC}" type="pres">
      <dgm:prSet presAssocID="{C7FEF704-B8EA-48E1-84DD-5818C34F5B46}" presName="dummyConnPt" presStyleCnt="0"/>
      <dgm:spPr/>
    </dgm:pt>
    <dgm:pt modelId="{19452A8F-521F-41B0-8CB8-0E2DD4AF7EFB}" type="pres">
      <dgm:prSet presAssocID="{C7FEF704-B8EA-48E1-84DD-5818C34F5B46}" presName="node" presStyleLbl="node1" presStyleIdx="10" presStyleCnt="12">
        <dgm:presLayoutVars>
          <dgm:bulletEnabled val="1"/>
        </dgm:presLayoutVars>
      </dgm:prSet>
      <dgm:spPr/>
    </dgm:pt>
    <dgm:pt modelId="{A680BFDE-2BBA-411A-B966-F1B228AB0FFC}" type="pres">
      <dgm:prSet presAssocID="{D6B78D86-9B24-4DE1-955C-4A8C14FEBEED}" presName="sibTrans" presStyleLbl="bgSibTrans2D1" presStyleIdx="10" presStyleCnt="11"/>
      <dgm:spPr/>
    </dgm:pt>
    <dgm:pt modelId="{F04D09B3-E27D-4A1D-BF63-F215E028D258}" type="pres">
      <dgm:prSet presAssocID="{39C27D7B-A93C-494F-93BF-A97FB7877FC9}" presName="compNode" presStyleCnt="0"/>
      <dgm:spPr/>
    </dgm:pt>
    <dgm:pt modelId="{30ABD93D-6393-4639-94EB-1F2EC5FC8C87}" type="pres">
      <dgm:prSet presAssocID="{39C27D7B-A93C-494F-93BF-A97FB7877FC9}" presName="dummyConnPt" presStyleCnt="0"/>
      <dgm:spPr/>
    </dgm:pt>
    <dgm:pt modelId="{6244FE2F-F328-46AE-BBEE-CA940D17F3DF}" type="pres">
      <dgm:prSet presAssocID="{39C27D7B-A93C-494F-93BF-A97FB7877FC9}" presName="node" presStyleLbl="node1" presStyleIdx="11" presStyleCnt="12">
        <dgm:presLayoutVars>
          <dgm:bulletEnabled val="1"/>
        </dgm:presLayoutVars>
      </dgm:prSet>
      <dgm:spPr/>
    </dgm:pt>
  </dgm:ptLst>
  <dgm:cxnLst>
    <dgm:cxn modelId="{379C2508-F0B1-4F4C-8FAD-4504DB9FC458}" srcId="{98B18EC0-3C76-4E4B-B589-C7B635755BD3}" destId="{D1DFD845-B4D1-41D9-8C3E-4FA1AFE0FD33}" srcOrd="2" destOrd="0" parTransId="{E558453F-2121-4FAE-AD69-C6E6C4045002}" sibTransId="{0FEE1ED4-C5F3-4EA6-A411-C31058C4F63E}"/>
    <dgm:cxn modelId="{8623B509-42A9-41C2-8B6E-1500A9780004}" type="presOf" srcId="{AE727ED6-B4E9-410B-B389-67CCB48B8397}" destId="{11FA0DFD-FF4C-427B-B026-151CB8D553A5}" srcOrd="0" destOrd="0" presId="urn:microsoft.com/office/officeart/2005/8/layout/bProcess4"/>
    <dgm:cxn modelId="{F8D70E11-740C-49E3-B406-4CD8B8230C30}" srcId="{98B18EC0-3C76-4E4B-B589-C7B635755BD3}" destId="{ECE4F3C9-7FB2-484F-831F-67CF9266F8BF}" srcOrd="8" destOrd="0" parTransId="{00475024-DC1A-4B86-A2DF-4913F6C59901}" sibTransId="{5A613843-1AF0-45F4-B1CB-6C6FA973C97E}"/>
    <dgm:cxn modelId="{D82A601F-CD1E-4C1D-82E7-3AD3B2B2F19E}" type="presOf" srcId="{98B18EC0-3C76-4E4B-B589-C7B635755BD3}" destId="{6D1993D2-F3CB-48E4-835E-8D9AAD8B58CD}" srcOrd="0" destOrd="0" presId="urn:microsoft.com/office/officeart/2005/8/layout/bProcess4"/>
    <dgm:cxn modelId="{28876A23-54F4-42A6-B6F2-233AF5965FE6}" srcId="{98B18EC0-3C76-4E4B-B589-C7B635755BD3}" destId="{AE727ED6-B4E9-410B-B389-67CCB48B8397}" srcOrd="1" destOrd="0" parTransId="{1DE132E0-BE78-465A-830D-5D122C737CE1}" sibTransId="{58949CAF-A6DB-4909-9298-2FF268A319E7}"/>
    <dgm:cxn modelId="{0B73A323-953D-40E8-8626-2CF2177DAF55}" srcId="{98B18EC0-3C76-4E4B-B589-C7B635755BD3}" destId="{C7FEF704-B8EA-48E1-84DD-5818C34F5B46}" srcOrd="10" destOrd="0" parTransId="{887F8112-33A6-4BC2-968F-1D81CBF500E9}" sibTransId="{D6B78D86-9B24-4DE1-955C-4A8C14FEBEED}"/>
    <dgm:cxn modelId="{9740D424-A0BF-46EE-B5AB-5D36A7506A7A}" srcId="{98B18EC0-3C76-4E4B-B589-C7B635755BD3}" destId="{6EE08B80-620D-4F74-9FF9-095A1BF28198}" srcOrd="6" destOrd="0" parTransId="{6D252864-B758-4C9C-A33A-9A5DEB393825}" sibTransId="{F5FB56E6-CF13-417D-B9AD-F9EFEBE76CD5}"/>
    <dgm:cxn modelId="{BF78DF27-3E85-452A-9164-4E0501DE7438}" type="presOf" srcId="{ECE4F3C9-7FB2-484F-831F-67CF9266F8BF}" destId="{8F918163-551F-45FF-9928-4ACEB79131B3}" srcOrd="0" destOrd="0" presId="urn:microsoft.com/office/officeart/2005/8/layout/bProcess4"/>
    <dgm:cxn modelId="{4463322D-3ED3-4962-88D3-9EFD61CCF2E4}" type="presOf" srcId="{F5FB56E6-CF13-417D-B9AD-F9EFEBE76CD5}" destId="{AC50D93A-3E03-4E6F-8AB1-DC6673E2DB0B}" srcOrd="0" destOrd="0" presId="urn:microsoft.com/office/officeart/2005/8/layout/bProcess4"/>
    <dgm:cxn modelId="{51278130-0AC3-477C-963A-5889EB5038CB}" srcId="{98B18EC0-3C76-4E4B-B589-C7B635755BD3}" destId="{CF27B515-48CE-4DDD-8658-50DE2CC38393}" srcOrd="9" destOrd="0" parTransId="{6576537F-F3A8-4A01-BD10-179C49008E71}" sibTransId="{8BAD4B6B-EE7B-4B8F-86D0-DB44E9865C08}"/>
    <dgm:cxn modelId="{D31B0F3D-753A-4B5F-AD5D-2CB43FE833AA}" type="presOf" srcId="{CF27B515-48CE-4DDD-8658-50DE2CC38393}" destId="{07D15D99-A855-4747-B194-541E984822A9}" srcOrd="0" destOrd="0" presId="urn:microsoft.com/office/officeart/2005/8/layout/bProcess4"/>
    <dgm:cxn modelId="{90F4E74E-BC77-4153-A032-6018DDD25B20}" type="presOf" srcId="{035E5DCB-9DA6-4EFE-BBD9-10AF36784D5A}" destId="{0510778C-607E-46C9-BDC6-61289A876B37}" srcOrd="0" destOrd="0" presId="urn:microsoft.com/office/officeart/2005/8/layout/bProcess4"/>
    <dgm:cxn modelId="{DF5FF74F-E425-47D2-88D0-55D4070EB0B4}" type="presOf" srcId="{D6B78D86-9B24-4DE1-955C-4A8C14FEBEED}" destId="{A680BFDE-2BBA-411A-B966-F1B228AB0FFC}" srcOrd="0" destOrd="0" presId="urn:microsoft.com/office/officeart/2005/8/layout/bProcess4"/>
    <dgm:cxn modelId="{0F3D1A74-F45C-4F9A-8352-3AB4DBB3E9F4}" srcId="{98B18EC0-3C76-4E4B-B589-C7B635755BD3}" destId="{58E06281-E558-445E-AF36-6C21E141F346}" srcOrd="0" destOrd="0" parTransId="{5F18B6A2-2DC5-4C99-8066-936053D25A04}" sibTransId="{AFE1BA17-2B81-4E94-9124-B6E9FB93BBB4}"/>
    <dgm:cxn modelId="{C9FA4B54-6FBA-4326-AA98-E6ED0FD42C11}" srcId="{98B18EC0-3C76-4E4B-B589-C7B635755BD3}" destId="{035E5DCB-9DA6-4EFE-BBD9-10AF36784D5A}" srcOrd="5" destOrd="0" parTransId="{917A2C9E-E87B-4944-8EEB-BB62BC40A16F}" sibTransId="{ECE5F44B-5E3B-40AE-A0BB-73E262DA200B}"/>
    <dgm:cxn modelId="{A2756655-9EFC-4BCE-B704-3F99514A9FA2}" type="presOf" srcId="{AFE1BA17-2B81-4E94-9124-B6E9FB93BBB4}" destId="{AFBD35DF-82CE-44DF-A2B5-BBEEFF6F79D2}" srcOrd="0" destOrd="0" presId="urn:microsoft.com/office/officeart/2005/8/layout/bProcess4"/>
    <dgm:cxn modelId="{18511E7E-C654-4FB6-8B82-B9304A234DD5}" type="presOf" srcId="{5A613843-1AF0-45F4-B1CB-6C6FA973C97E}" destId="{1CF2D3E1-A31D-4852-A404-88B28133C1C3}" srcOrd="0" destOrd="0" presId="urn:microsoft.com/office/officeart/2005/8/layout/bProcess4"/>
    <dgm:cxn modelId="{EE53607E-9D1B-418D-B00D-60C8DAA5C215}" type="presOf" srcId="{73FAA96F-C8D9-4705-AE88-F454D58708BD}" destId="{F248DAB9-9C2E-4968-B5BB-9DD6D1000A28}" srcOrd="0" destOrd="0" presId="urn:microsoft.com/office/officeart/2005/8/layout/bProcess4"/>
    <dgm:cxn modelId="{EFF6E57F-22C8-419C-A845-A43D00B50A59}" type="presOf" srcId="{A5E26349-BBC3-47DF-A315-858DA274B5E4}" destId="{43F232BA-5450-45C9-BED9-9DC3E5E7E68C}" srcOrd="0" destOrd="0" presId="urn:microsoft.com/office/officeart/2005/8/layout/bProcess4"/>
    <dgm:cxn modelId="{30B7D783-A0FD-4452-8AFE-A1700ED92009}" type="presOf" srcId="{D1DFD845-B4D1-41D9-8C3E-4FA1AFE0FD33}" destId="{3A650833-9C7D-4E40-AF71-89F483CAE890}" srcOrd="0" destOrd="0" presId="urn:microsoft.com/office/officeart/2005/8/layout/bProcess4"/>
    <dgm:cxn modelId="{1EBFF38A-660C-472C-B9EE-BDD91AD9F9CD}" type="presOf" srcId="{C7FEF704-B8EA-48E1-84DD-5818C34F5B46}" destId="{19452A8F-521F-41B0-8CB8-0E2DD4AF7EFB}" srcOrd="0" destOrd="0" presId="urn:microsoft.com/office/officeart/2005/8/layout/bProcess4"/>
    <dgm:cxn modelId="{F1F3BB8E-BAA9-44BF-A3CC-4BD869DAADCC}" srcId="{98B18EC0-3C76-4E4B-B589-C7B635755BD3}" destId="{73FAA96F-C8D9-4705-AE88-F454D58708BD}" srcOrd="3" destOrd="0" parTransId="{EE6DC71F-BBC8-4136-A7CA-12AC0A084B38}" sibTransId="{B46C3E14-CDBD-4FB4-BB9F-2C4283B02607}"/>
    <dgm:cxn modelId="{BD9C088F-A067-411B-B09E-2E0BDCABAD95}" srcId="{98B18EC0-3C76-4E4B-B589-C7B635755BD3}" destId="{39C27D7B-A93C-494F-93BF-A97FB7877FC9}" srcOrd="11" destOrd="0" parTransId="{8847EA95-0367-40A3-B549-048646019039}" sibTransId="{2F4950A1-5350-413D-BF15-4EB6B23A8A2D}"/>
    <dgm:cxn modelId="{E6B0BE9B-35C4-458A-99E0-E169FA8A4927}" srcId="{98B18EC0-3C76-4E4B-B589-C7B635755BD3}" destId="{A5E26349-BBC3-47DF-A315-858DA274B5E4}" srcOrd="7" destOrd="0" parTransId="{6E0F0EA0-1EF2-4BAE-BB45-F682E2B61FC7}" sibTransId="{8761F834-D1C1-44CA-A40D-01451EECFA55}"/>
    <dgm:cxn modelId="{FD4DE4A0-5875-4F33-96CD-6745B8C87284}" type="presOf" srcId="{6EE08B80-620D-4F74-9FF9-095A1BF28198}" destId="{ED36E485-9A3B-4BAC-BF2D-8C6B5AD49144}" srcOrd="0" destOrd="0" presId="urn:microsoft.com/office/officeart/2005/8/layout/bProcess4"/>
    <dgm:cxn modelId="{A07374A1-3DF9-4E39-B341-3985634E04DB}" type="presOf" srcId="{96033236-874E-4F5C-B807-0560FC6B6423}" destId="{3441E66E-3F79-4AA4-AA1E-A131DBAB3185}" srcOrd="0" destOrd="0" presId="urn:microsoft.com/office/officeart/2005/8/layout/bProcess4"/>
    <dgm:cxn modelId="{8B6DB4A9-6548-4DD9-A811-AB7C098EF1C9}" type="presOf" srcId="{B46C3E14-CDBD-4FB4-BB9F-2C4283B02607}" destId="{DBDFC15D-2705-4F02-B887-9E2B9F0528C3}" srcOrd="0" destOrd="0" presId="urn:microsoft.com/office/officeart/2005/8/layout/bProcess4"/>
    <dgm:cxn modelId="{665438B3-0DF8-4052-90E8-60D88D4C53E0}" type="presOf" srcId="{8BAD4B6B-EE7B-4B8F-86D0-DB44E9865C08}" destId="{8B24D8E3-97FB-43AF-B19D-153965D9E8BC}" srcOrd="0" destOrd="0" presId="urn:microsoft.com/office/officeart/2005/8/layout/bProcess4"/>
    <dgm:cxn modelId="{5E4E83B8-7F54-499D-87E1-6F4017D199CA}" type="presOf" srcId="{39C27D7B-A93C-494F-93BF-A97FB7877FC9}" destId="{6244FE2F-F328-46AE-BBEE-CA940D17F3DF}" srcOrd="0" destOrd="0" presId="urn:microsoft.com/office/officeart/2005/8/layout/bProcess4"/>
    <dgm:cxn modelId="{93FF46C5-C4BD-4B4B-98DC-E315906CB274}" srcId="{98B18EC0-3C76-4E4B-B589-C7B635755BD3}" destId="{12FE85DF-E52D-4A3B-B63E-B97E9721CDA5}" srcOrd="4" destOrd="0" parTransId="{859916DD-ECC1-4CB2-AC40-C60860C6308C}" sibTransId="{96033236-874E-4F5C-B807-0560FC6B6423}"/>
    <dgm:cxn modelId="{4756C0C7-7E53-4B36-BAA5-8570EA4E2732}" type="presOf" srcId="{58E06281-E558-445E-AF36-6C21E141F346}" destId="{BBD7B4D2-11DA-442F-9A5D-4F74D89087BD}" srcOrd="0" destOrd="0" presId="urn:microsoft.com/office/officeart/2005/8/layout/bProcess4"/>
    <dgm:cxn modelId="{E23785CE-6586-4389-B843-19807783835B}" type="presOf" srcId="{58949CAF-A6DB-4909-9298-2FF268A319E7}" destId="{768D8AB2-6BFB-4735-BF5F-1F73882D51DC}" srcOrd="0" destOrd="0" presId="urn:microsoft.com/office/officeart/2005/8/layout/bProcess4"/>
    <dgm:cxn modelId="{E6C605D8-E931-487B-9BF3-8D3003BF7D99}" type="presOf" srcId="{ECE5F44B-5E3B-40AE-A0BB-73E262DA200B}" destId="{22FB53F3-C903-4B38-9B14-549D63A36B57}" srcOrd="0" destOrd="0" presId="urn:microsoft.com/office/officeart/2005/8/layout/bProcess4"/>
    <dgm:cxn modelId="{86EA54DA-5D5E-4736-B626-99D45984D1EC}" type="presOf" srcId="{0FEE1ED4-C5F3-4EA6-A411-C31058C4F63E}" destId="{720BE862-38D5-4075-933C-280D0FFBD40E}" srcOrd="0" destOrd="0" presId="urn:microsoft.com/office/officeart/2005/8/layout/bProcess4"/>
    <dgm:cxn modelId="{9414ABE2-8586-44DD-9E31-07D73B685DC0}" type="presOf" srcId="{8761F834-D1C1-44CA-A40D-01451EECFA55}" destId="{2F501C61-041A-475E-AB08-B07595118329}" srcOrd="0" destOrd="0" presId="urn:microsoft.com/office/officeart/2005/8/layout/bProcess4"/>
    <dgm:cxn modelId="{3A41E9EE-1E39-42B5-9A79-C8D06AAEE685}" type="presOf" srcId="{12FE85DF-E52D-4A3B-B63E-B97E9721CDA5}" destId="{CA623FA6-A480-4646-9DA2-7FEA98B3CFD8}" srcOrd="0" destOrd="0" presId="urn:microsoft.com/office/officeart/2005/8/layout/bProcess4"/>
    <dgm:cxn modelId="{58ED46DF-D4B6-4E77-9690-F7A9B4ADD559}" type="presParOf" srcId="{6D1993D2-F3CB-48E4-835E-8D9AAD8B58CD}" destId="{393D8ECA-AEF2-47B8-8EA8-CEEB7B29E85A}" srcOrd="0" destOrd="0" presId="urn:microsoft.com/office/officeart/2005/8/layout/bProcess4"/>
    <dgm:cxn modelId="{6AEBCB62-EBA3-4E61-A61A-6B8D671DA652}" type="presParOf" srcId="{393D8ECA-AEF2-47B8-8EA8-CEEB7B29E85A}" destId="{A2E5C9E7-BF3D-442D-AF24-FEFD18EAA3BE}" srcOrd="0" destOrd="0" presId="urn:microsoft.com/office/officeart/2005/8/layout/bProcess4"/>
    <dgm:cxn modelId="{C8743083-72AC-4393-AFCE-694EB756FC34}" type="presParOf" srcId="{393D8ECA-AEF2-47B8-8EA8-CEEB7B29E85A}" destId="{BBD7B4D2-11DA-442F-9A5D-4F74D89087BD}" srcOrd="1" destOrd="0" presId="urn:microsoft.com/office/officeart/2005/8/layout/bProcess4"/>
    <dgm:cxn modelId="{B5F434F1-1A46-4C09-84C1-596ED4AF5E4A}" type="presParOf" srcId="{6D1993D2-F3CB-48E4-835E-8D9AAD8B58CD}" destId="{AFBD35DF-82CE-44DF-A2B5-BBEEFF6F79D2}" srcOrd="1" destOrd="0" presId="urn:microsoft.com/office/officeart/2005/8/layout/bProcess4"/>
    <dgm:cxn modelId="{E18B1E1E-CACE-4DEA-81F8-7034B86D662B}" type="presParOf" srcId="{6D1993D2-F3CB-48E4-835E-8D9AAD8B58CD}" destId="{52A5C9AB-F6B8-46B4-ACA8-C0174F7BA2E3}" srcOrd="2" destOrd="0" presId="urn:microsoft.com/office/officeart/2005/8/layout/bProcess4"/>
    <dgm:cxn modelId="{0B53AC32-FE5A-42EC-B1BC-900C4B37954D}" type="presParOf" srcId="{52A5C9AB-F6B8-46B4-ACA8-C0174F7BA2E3}" destId="{E06BF6CC-B8DE-4F45-9D76-ECA4DF4F7198}" srcOrd="0" destOrd="0" presId="urn:microsoft.com/office/officeart/2005/8/layout/bProcess4"/>
    <dgm:cxn modelId="{F168E248-273C-4576-9B9B-678AEFCF2266}" type="presParOf" srcId="{52A5C9AB-F6B8-46B4-ACA8-C0174F7BA2E3}" destId="{11FA0DFD-FF4C-427B-B026-151CB8D553A5}" srcOrd="1" destOrd="0" presId="urn:microsoft.com/office/officeart/2005/8/layout/bProcess4"/>
    <dgm:cxn modelId="{AEDCA70B-13CC-4D10-BDA4-ACA4294EFBB3}" type="presParOf" srcId="{6D1993D2-F3CB-48E4-835E-8D9AAD8B58CD}" destId="{768D8AB2-6BFB-4735-BF5F-1F73882D51DC}" srcOrd="3" destOrd="0" presId="urn:microsoft.com/office/officeart/2005/8/layout/bProcess4"/>
    <dgm:cxn modelId="{EC2AC326-902F-440A-94D4-B34C913CD5A8}" type="presParOf" srcId="{6D1993D2-F3CB-48E4-835E-8D9AAD8B58CD}" destId="{98F4193B-C36B-47DA-9CBE-D80861E8D0F1}" srcOrd="4" destOrd="0" presId="urn:microsoft.com/office/officeart/2005/8/layout/bProcess4"/>
    <dgm:cxn modelId="{93810659-E1F0-43C9-8976-095950B52DD8}" type="presParOf" srcId="{98F4193B-C36B-47DA-9CBE-D80861E8D0F1}" destId="{D1A90DE3-755F-4E06-A802-40B19C14877B}" srcOrd="0" destOrd="0" presId="urn:microsoft.com/office/officeart/2005/8/layout/bProcess4"/>
    <dgm:cxn modelId="{5036D1A7-5775-48F7-B7EE-77F48AC2598C}" type="presParOf" srcId="{98F4193B-C36B-47DA-9CBE-D80861E8D0F1}" destId="{3A650833-9C7D-4E40-AF71-89F483CAE890}" srcOrd="1" destOrd="0" presId="urn:microsoft.com/office/officeart/2005/8/layout/bProcess4"/>
    <dgm:cxn modelId="{251BE62B-DB5D-4EF4-A9E3-FDB760EC3F06}" type="presParOf" srcId="{6D1993D2-F3CB-48E4-835E-8D9AAD8B58CD}" destId="{720BE862-38D5-4075-933C-280D0FFBD40E}" srcOrd="5" destOrd="0" presId="urn:microsoft.com/office/officeart/2005/8/layout/bProcess4"/>
    <dgm:cxn modelId="{E202ABF3-F66A-4F1C-BD95-70AADF9F3F39}" type="presParOf" srcId="{6D1993D2-F3CB-48E4-835E-8D9AAD8B58CD}" destId="{175789A5-D046-4396-A100-007FDB35C46B}" srcOrd="6" destOrd="0" presId="urn:microsoft.com/office/officeart/2005/8/layout/bProcess4"/>
    <dgm:cxn modelId="{40F80123-B41F-4997-B585-DB56D28DB4BA}" type="presParOf" srcId="{175789A5-D046-4396-A100-007FDB35C46B}" destId="{6F1B2049-33C6-4774-91BF-B7657212965E}" srcOrd="0" destOrd="0" presId="urn:microsoft.com/office/officeart/2005/8/layout/bProcess4"/>
    <dgm:cxn modelId="{47AFE2E3-292A-4703-A6F5-E0F64AA3311A}" type="presParOf" srcId="{175789A5-D046-4396-A100-007FDB35C46B}" destId="{F248DAB9-9C2E-4968-B5BB-9DD6D1000A28}" srcOrd="1" destOrd="0" presId="urn:microsoft.com/office/officeart/2005/8/layout/bProcess4"/>
    <dgm:cxn modelId="{3117AED1-A89E-4700-BB04-DB3DF985C77F}" type="presParOf" srcId="{6D1993D2-F3CB-48E4-835E-8D9AAD8B58CD}" destId="{DBDFC15D-2705-4F02-B887-9E2B9F0528C3}" srcOrd="7" destOrd="0" presId="urn:microsoft.com/office/officeart/2005/8/layout/bProcess4"/>
    <dgm:cxn modelId="{604F4038-FEC6-411C-9C2F-AE83D8405475}" type="presParOf" srcId="{6D1993D2-F3CB-48E4-835E-8D9AAD8B58CD}" destId="{8514DB57-2D56-49CB-916D-4D784735D568}" srcOrd="8" destOrd="0" presId="urn:microsoft.com/office/officeart/2005/8/layout/bProcess4"/>
    <dgm:cxn modelId="{91FA52FE-507A-4998-BC83-64EB930FF72D}" type="presParOf" srcId="{8514DB57-2D56-49CB-916D-4D784735D568}" destId="{C7EC8802-6C08-47ED-AE0E-3BE419E31863}" srcOrd="0" destOrd="0" presId="urn:microsoft.com/office/officeart/2005/8/layout/bProcess4"/>
    <dgm:cxn modelId="{D2BAA48F-224F-4959-A1BE-B4FCB957A407}" type="presParOf" srcId="{8514DB57-2D56-49CB-916D-4D784735D568}" destId="{CA623FA6-A480-4646-9DA2-7FEA98B3CFD8}" srcOrd="1" destOrd="0" presId="urn:microsoft.com/office/officeart/2005/8/layout/bProcess4"/>
    <dgm:cxn modelId="{F014951F-ACED-4C2A-9EA2-C39480E05F42}" type="presParOf" srcId="{6D1993D2-F3CB-48E4-835E-8D9AAD8B58CD}" destId="{3441E66E-3F79-4AA4-AA1E-A131DBAB3185}" srcOrd="9" destOrd="0" presId="urn:microsoft.com/office/officeart/2005/8/layout/bProcess4"/>
    <dgm:cxn modelId="{FAC60062-C11C-4947-B3BB-9DCC9FA7CE2A}" type="presParOf" srcId="{6D1993D2-F3CB-48E4-835E-8D9AAD8B58CD}" destId="{F895B714-3140-4CDE-9FD5-70D7B48EE297}" srcOrd="10" destOrd="0" presId="urn:microsoft.com/office/officeart/2005/8/layout/bProcess4"/>
    <dgm:cxn modelId="{A6C84A27-A21B-48B3-BE04-B44F8DB708CD}" type="presParOf" srcId="{F895B714-3140-4CDE-9FD5-70D7B48EE297}" destId="{12FA8F90-5563-4A4F-8915-EF0CBF6B8EC3}" srcOrd="0" destOrd="0" presId="urn:microsoft.com/office/officeart/2005/8/layout/bProcess4"/>
    <dgm:cxn modelId="{525059AB-522A-4F83-8DB1-14A24D6F8616}" type="presParOf" srcId="{F895B714-3140-4CDE-9FD5-70D7B48EE297}" destId="{0510778C-607E-46C9-BDC6-61289A876B37}" srcOrd="1" destOrd="0" presId="urn:microsoft.com/office/officeart/2005/8/layout/bProcess4"/>
    <dgm:cxn modelId="{E4AC98EC-4235-4D59-B297-CE6DC200F45D}" type="presParOf" srcId="{6D1993D2-F3CB-48E4-835E-8D9AAD8B58CD}" destId="{22FB53F3-C903-4B38-9B14-549D63A36B57}" srcOrd="11" destOrd="0" presId="urn:microsoft.com/office/officeart/2005/8/layout/bProcess4"/>
    <dgm:cxn modelId="{86EAB40F-E39B-44FA-A893-89AE9F98D2B3}" type="presParOf" srcId="{6D1993D2-F3CB-48E4-835E-8D9AAD8B58CD}" destId="{48170E13-FE7A-4C9C-878C-FB81ED60B6C6}" srcOrd="12" destOrd="0" presId="urn:microsoft.com/office/officeart/2005/8/layout/bProcess4"/>
    <dgm:cxn modelId="{287C846E-5ED2-4049-A490-E033F990902D}" type="presParOf" srcId="{48170E13-FE7A-4C9C-878C-FB81ED60B6C6}" destId="{37C26298-5FF0-47CC-B9A0-CE1873EEC5B8}" srcOrd="0" destOrd="0" presId="urn:microsoft.com/office/officeart/2005/8/layout/bProcess4"/>
    <dgm:cxn modelId="{7F8C5BCA-3A28-45E2-B1FE-D09262B503D7}" type="presParOf" srcId="{48170E13-FE7A-4C9C-878C-FB81ED60B6C6}" destId="{ED36E485-9A3B-4BAC-BF2D-8C6B5AD49144}" srcOrd="1" destOrd="0" presId="urn:microsoft.com/office/officeart/2005/8/layout/bProcess4"/>
    <dgm:cxn modelId="{4E3C0B6D-113D-4FB8-9F69-583E9926D3DB}" type="presParOf" srcId="{6D1993D2-F3CB-48E4-835E-8D9AAD8B58CD}" destId="{AC50D93A-3E03-4E6F-8AB1-DC6673E2DB0B}" srcOrd="13" destOrd="0" presId="urn:microsoft.com/office/officeart/2005/8/layout/bProcess4"/>
    <dgm:cxn modelId="{A4DFFDE5-134C-47EC-AA12-D0D00A32850D}" type="presParOf" srcId="{6D1993D2-F3CB-48E4-835E-8D9AAD8B58CD}" destId="{AEC7AF8E-C4BB-478F-A423-16FD28499084}" srcOrd="14" destOrd="0" presId="urn:microsoft.com/office/officeart/2005/8/layout/bProcess4"/>
    <dgm:cxn modelId="{EC0990F4-84B3-4508-95D8-5A6FA29D6629}" type="presParOf" srcId="{AEC7AF8E-C4BB-478F-A423-16FD28499084}" destId="{C17A75F5-6DAA-4AC6-A8B5-EA2E685C0DE4}" srcOrd="0" destOrd="0" presId="urn:microsoft.com/office/officeart/2005/8/layout/bProcess4"/>
    <dgm:cxn modelId="{C50F79A1-9577-4D20-8394-74780DB7F06D}" type="presParOf" srcId="{AEC7AF8E-C4BB-478F-A423-16FD28499084}" destId="{43F232BA-5450-45C9-BED9-9DC3E5E7E68C}" srcOrd="1" destOrd="0" presId="urn:microsoft.com/office/officeart/2005/8/layout/bProcess4"/>
    <dgm:cxn modelId="{D198ACF1-8556-4FF3-BFD8-4ED1C34CA01B}" type="presParOf" srcId="{6D1993D2-F3CB-48E4-835E-8D9AAD8B58CD}" destId="{2F501C61-041A-475E-AB08-B07595118329}" srcOrd="15" destOrd="0" presId="urn:microsoft.com/office/officeart/2005/8/layout/bProcess4"/>
    <dgm:cxn modelId="{3A1B1E74-42B8-46CF-9F7B-7B7E4B6FF79C}" type="presParOf" srcId="{6D1993D2-F3CB-48E4-835E-8D9AAD8B58CD}" destId="{0EE916C3-D2E4-40BE-A965-74A2DF6E7B0B}" srcOrd="16" destOrd="0" presId="urn:microsoft.com/office/officeart/2005/8/layout/bProcess4"/>
    <dgm:cxn modelId="{ABD2481B-48CD-4D56-A4C9-47E84854514C}" type="presParOf" srcId="{0EE916C3-D2E4-40BE-A965-74A2DF6E7B0B}" destId="{2A5689BA-FAC5-481D-BA62-9ACD66D7054A}" srcOrd="0" destOrd="0" presId="urn:microsoft.com/office/officeart/2005/8/layout/bProcess4"/>
    <dgm:cxn modelId="{3D530549-ACCB-49D8-89DE-939E92C8D379}" type="presParOf" srcId="{0EE916C3-D2E4-40BE-A965-74A2DF6E7B0B}" destId="{8F918163-551F-45FF-9928-4ACEB79131B3}" srcOrd="1" destOrd="0" presId="urn:microsoft.com/office/officeart/2005/8/layout/bProcess4"/>
    <dgm:cxn modelId="{31CE59BA-992F-4A44-959C-E8139ED5B4F0}" type="presParOf" srcId="{6D1993D2-F3CB-48E4-835E-8D9AAD8B58CD}" destId="{1CF2D3E1-A31D-4852-A404-88B28133C1C3}" srcOrd="17" destOrd="0" presId="urn:microsoft.com/office/officeart/2005/8/layout/bProcess4"/>
    <dgm:cxn modelId="{8C1EE034-A7F3-425E-A312-8EC2E56BCC06}" type="presParOf" srcId="{6D1993D2-F3CB-48E4-835E-8D9AAD8B58CD}" destId="{47674E68-F8DE-4E71-871C-92DD70BD2A5C}" srcOrd="18" destOrd="0" presId="urn:microsoft.com/office/officeart/2005/8/layout/bProcess4"/>
    <dgm:cxn modelId="{2B99626B-95FA-498D-A408-10375D7C42F8}" type="presParOf" srcId="{47674E68-F8DE-4E71-871C-92DD70BD2A5C}" destId="{D698C670-7F21-4264-B174-C97A59C14FB4}" srcOrd="0" destOrd="0" presId="urn:microsoft.com/office/officeart/2005/8/layout/bProcess4"/>
    <dgm:cxn modelId="{1AEEEEF2-7582-4858-9662-69C141ED7DBE}" type="presParOf" srcId="{47674E68-F8DE-4E71-871C-92DD70BD2A5C}" destId="{07D15D99-A855-4747-B194-541E984822A9}" srcOrd="1" destOrd="0" presId="urn:microsoft.com/office/officeart/2005/8/layout/bProcess4"/>
    <dgm:cxn modelId="{D1235E77-0B9D-418E-BE00-E3A11CA8701A}" type="presParOf" srcId="{6D1993D2-F3CB-48E4-835E-8D9AAD8B58CD}" destId="{8B24D8E3-97FB-43AF-B19D-153965D9E8BC}" srcOrd="19" destOrd="0" presId="urn:microsoft.com/office/officeart/2005/8/layout/bProcess4"/>
    <dgm:cxn modelId="{75DDA7BD-23D8-4551-A632-6423E678F29F}" type="presParOf" srcId="{6D1993D2-F3CB-48E4-835E-8D9AAD8B58CD}" destId="{24DA85AD-3966-48C5-AB0E-F1544B7372E5}" srcOrd="20" destOrd="0" presId="urn:microsoft.com/office/officeart/2005/8/layout/bProcess4"/>
    <dgm:cxn modelId="{BBBC1EF1-9245-4043-A5DF-45377443228D}" type="presParOf" srcId="{24DA85AD-3966-48C5-AB0E-F1544B7372E5}" destId="{74BB74A4-C6A3-43F1-B41B-5995B67889FC}" srcOrd="0" destOrd="0" presId="urn:microsoft.com/office/officeart/2005/8/layout/bProcess4"/>
    <dgm:cxn modelId="{1533D5F0-C557-4B2E-94A0-BF23E7F920D0}" type="presParOf" srcId="{24DA85AD-3966-48C5-AB0E-F1544B7372E5}" destId="{19452A8F-521F-41B0-8CB8-0E2DD4AF7EFB}" srcOrd="1" destOrd="0" presId="urn:microsoft.com/office/officeart/2005/8/layout/bProcess4"/>
    <dgm:cxn modelId="{0BDF8C84-8DF3-4DEE-8A0E-6D613B4117C3}" type="presParOf" srcId="{6D1993D2-F3CB-48E4-835E-8D9AAD8B58CD}" destId="{A680BFDE-2BBA-411A-B966-F1B228AB0FFC}" srcOrd="21" destOrd="0" presId="urn:microsoft.com/office/officeart/2005/8/layout/bProcess4"/>
    <dgm:cxn modelId="{FEF5A4AB-811A-4D96-AD9F-C9BB003CB19F}" type="presParOf" srcId="{6D1993D2-F3CB-48E4-835E-8D9AAD8B58CD}" destId="{F04D09B3-E27D-4A1D-BF63-F215E028D258}" srcOrd="22" destOrd="0" presId="urn:microsoft.com/office/officeart/2005/8/layout/bProcess4"/>
    <dgm:cxn modelId="{3F55278B-CB9B-4689-BA6B-7A5F43A27623}" type="presParOf" srcId="{F04D09B3-E27D-4A1D-BF63-F215E028D258}" destId="{30ABD93D-6393-4639-94EB-1F2EC5FC8C87}" srcOrd="0" destOrd="0" presId="urn:microsoft.com/office/officeart/2005/8/layout/bProcess4"/>
    <dgm:cxn modelId="{176E56D5-90B6-464B-A802-82E9CCA56B63}" type="presParOf" srcId="{F04D09B3-E27D-4A1D-BF63-F215E028D258}" destId="{6244FE2F-F328-46AE-BBEE-CA940D17F3DF}"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386A1A-9068-4BF5-A763-1F1E7D3D6C5C}" type="doc">
      <dgm:prSet loTypeId="urn:microsoft.com/office/officeart/2005/8/layout/balance1" loCatId="relationship" qsTypeId="urn:microsoft.com/office/officeart/2005/8/quickstyle/3d2#2" qsCatId="3D" csTypeId="urn:microsoft.com/office/officeart/2005/8/colors/accent1_2" csCatId="accent1" phldr="1"/>
      <dgm:spPr/>
      <dgm:t>
        <a:bodyPr/>
        <a:lstStyle/>
        <a:p>
          <a:endParaRPr lang="en-US"/>
        </a:p>
      </dgm:t>
    </dgm:pt>
    <dgm:pt modelId="{E246D2F6-B5B8-41FF-BE01-D9D698A675C8}">
      <dgm:prSet phldrT="[Text]" custT="1"/>
      <dgm:spPr/>
      <dgm:t>
        <a:bodyPr/>
        <a:lstStyle/>
        <a:p>
          <a:r>
            <a:rPr lang="en-US" sz="2400" dirty="0">
              <a:solidFill>
                <a:schemeClr val="bg2">
                  <a:lumMod val="10000"/>
                </a:schemeClr>
              </a:solidFill>
            </a:rPr>
            <a:t>Current situation</a:t>
          </a:r>
        </a:p>
      </dgm:t>
    </dgm:pt>
    <dgm:pt modelId="{F3B72B25-37DE-4C4D-A51B-47E1B3C5331D}" type="parTrans" cxnId="{72C592FF-AF8C-4F79-B6B3-86DB6CF6A3C8}">
      <dgm:prSet/>
      <dgm:spPr/>
      <dgm:t>
        <a:bodyPr/>
        <a:lstStyle/>
        <a:p>
          <a:endParaRPr lang="en-US"/>
        </a:p>
      </dgm:t>
    </dgm:pt>
    <dgm:pt modelId="{055B0C19-DDEF-4B00-8CB1-F8D061F2432C}" type="sibTrans" cxnId="{72C592FF-AF8C-4F79-B6B3-86DB6CF6A3C8}">
      <dgm:prSet/>
      <dgm:spPr/>
      <dgm:t>
        <a:bodyPr/>
        <a:lstStyle/>
        <a:p>
          <a:endParaRPr lang="en-US"/>
        </a:p>
      </dgm:t>
    </dgm:pt>
    <dgm:pt modelId="{0FC9CF9D-DDE6-468B-8E6A-C1FBE59E9497}">
      <dgm:prSet phldrT="[Text]" custT="1"/>
      <dgm:spPr/>
      <dgm:t>
        <a:bodyPr/>
        <a:lstStyle/>
        <a:p>
          <a:r>
            <a:rPr lang="en-US" sz="1600" dirty="0">
              <a:solidFill>
                <a:schemeClr val="bg2">
                  <a:lumMod val="10000"/>
                </a:schemeClr>
              </a:solidFill>
            </a:rPr>
            <a:t>Entering prison; leaving prison; on recall/remand.</a:t>
          </a:r>
        </a:p>
      </dgm:t>
    </dgm:pt>
    <dgm:pt modelId="{059542EF-200D-47CD-9A00-C9553470FA66}" type="parTrans" cxnId="{63795F1A-1FE4-4CFC-BB15-F78880B76C1C}">
      <dgm:prSet/>
      <dgm:spPr/>
      <dgm:t>
        <a:bodyPr/>
        <a:lstStyle/>
        <a:p>
          <a:endParaRPr lang="en-US"/>
        </a:p>
      </dgm:t>
    </dgm:pt>
    <dgm:pt modelId="{49DA52BF-4BA2-4998-8460-CDDBCF07E799}" type="sibTrans" cxnId="{63795F1A-1FE4-4CFC-BB15-F78880B76C1C}">
      <dgm:prSet/>
      <dgm:spPr/>
      <dgm:t>
        <a:bodyPr/>
        <a:lstStyle/>
        <a:p>
          <a:endParaRPr lang="en-US"/>
        </a:p>
      </dgm:t>
    </dgm:pt>
    <dgm:pt modelId="{8B78B22B-EA16-4F14-982D-9336ED767FCF}">
      <dgm:prSet phldrT="[Text]" custT="1"/>
      <dgm:spPr/>
      <dgm:t>
        <a:bodyPr/>
        <a:lstStyle/>
        <a:p>
          <a:r>
            <a:rPr lang="en-US" sz="1600" dirty="0">
              <a:solidFill>
                <a:schemeClr val="bg2">
                  <a:lumMod val="10000"/>
                </a:schemeClr>
              </a:solidFill>
            </a:rPr>
            <a:t>Bullied, robbed, segregated, placed on Basic or isolated</a:t>
          </a:r>
        </a:p>
      </dgm:t>
    </dgm:pt>
    <dgm:pt modelId="{A9107CD1-2F79-4E17-A59D-1894FE512DBD}" type="parTrans" cxnId="{7684DEAD-9399-4A02-81DE-A69A8B277D78}">
      <dgm:prSet/>
      <dgm:spPr/>
      <dgm:t>
        <a:bodyPr/>
        <a:lstStyle/>
        <a:p>
          <a:endParaRPr lang="en-US"/>
        </a:p>
      </dgm:t>
    </dgm:pt>
    <dgm:pt modelId="{AD9D18C5-5499-4CB5-8611-17AE3E1DE630}" type="sibTrans" cxnId="{7684DEAD-9399-4A02-81DE-A69A8B277D78}">
      <dgm:prSet/>
      <dgm:spPr/>
      <dgm:t>
        <a:bodyPr/>
        <a:lstStyle/>
        <a:p>
          <a:endParaRPr lang="en-US"/>
        </a:p>
      </dgm:t>
    </dgm:pt>
    <dgm:pt modelId="{CAA177D8-BA46-4C11-B2D5-D3033FAF8F07}">
      <dgm:prSet phldrT="[Text]" custT="1"/>
      <dgm:spPr/>
      <dgm:t>
        <a:bodyPr/>
        <a:lstStyle/>
        <a:p>
          <a:r>
            <a:rPr lang="en-US" sz="2400" dirty="0">
              <a:solidFill>
                <a:schemeClr val="bg2">
                  <a:lumMod val="10000"/>
                </a:schemeClr>
              </a:solidFill>
            </a:rPr>
            <a:t>Background</a:t>
          </a:r>
        </a:p>
      </dgm:t>
    </dgm:pt>
    <dgm:pt modelId="{A2AB81A6-8EB4-477B-AECC-D6690A0893BE}" type="parTrans" cxnId="{4F2CC8C9-E0B7-4234-8E15-E60657B4E24E}">
      <dgm:prSet/>
      <dgm:spPr/>
      <dgm:t>
        <a:bodyPr/>
        <a:lstStyle/>
        <a:p>
          <a:endParaRPr lang="en-US"/>
        </a:p>
      </dgm:t>
    </dgm:pt>
    <dgm:pt modelId="{07189741-F059-47DF-8085-1CBABE5557EA}" type="sibTrans" cxnId="{4F2CC8C9-E0B7-4234-8E15-E60657B4E24E}">
      <dgm:prSet/>
      <dgm:spPr/>
      <dgm:t>
        <a:bodyPr/>
        <a:lstStyle/>
        <a:p>
          <a:endParaRPr lang="en-US"/>
        </a:p>
      </dgm:t>
    </dgm:pt>
    <dgm:pt modelId="{FF28611C-A7CB-4A75-9708-42C5A0C1765F}">
      <dgm:prSet phldrT="[Text]" custT="1"/>
      <dgm:spPr/>
      <dgm:t>
        <a:bodyPr/>
        <a:lstStyle/>
        <a:p>
          <a:r>
            <a:rPr lang="en-GB" sz="1600" dirty="0">
              <a:solidFill>
                <a:schemeClr val="bg2">
                  <a:lumMod val="10000"/>
                </a:schemeClr>
              </a:solidFill>
            </a:rPr>
            <a:t>Poor social and family support; no partner</a:t>
          </a:r>
        </a:p>
        <a:p>
          <a:r>
            <a:rPr lang="en-GB" sz="1600" dirty="0">
              <a:solidFill>
                <a:schemeClr val="bg2">
                  <a:lumMod val="10000"/>
                </a:schemeClr>
              </a:solidFill>
            </a:rPr>
            <a:t> unemployment,  excluded from society, homeless, Imprisonment</a:t>
          </a:r>
          <a:endParaRPr lang="en-US" sz="1600" dirty="0">
            <a:solidFill>
              <a:schemeClr val="bg2">
                <a:lumMod val="10000"/>
              </a:schemeClr>
            </a:solidFill>
          </a:endParaRPr>
        </a:p>
      </dgm:t>
    </dgm:pt>
    <dgm:pt modelId="{1066B60D-215D-45DB-A491-FD35B4707ED4}" type="parTrans" cxnId="{65703262-9479-4109-9529-4768F2E18F0C}">
      <dgm:prSet/>
      <dgm:spPr/>
      <dgm:t>
        <a:bodyPr/>
        <a:lstStyle/>
        <a:p>
          <a:endParaRPr lang="en-US"/>
        </a:p>
      </dgm:t>
    </dgm:pt>
    <dgm:pt modelId="{989170EF-4E70-4222-A6D7-9948D668FF99}" type="sibTrans" cxnId="{65703262-9479-4109-9529-4768F2E18F0C}">
      <dgm:prSet/>
      <dgm:spPr/>
      <dgm:t>
        <a:bodyPr/>
        <a:lstStyle/>
        <a:p>
          <a:endParaRPr lang="en-US"/>
        </a:p>
      </dgm:t>
    </dgm:pt>
    <dgm:pt modelId="{A2F9D2C6-CA2D-4850-9F6E-8B84297771F2}">
      <dgm:prSet phldrT="[Text]" phldr="1"/>
      <dgm:spPr/>
      <dgm:t>
        <a:bodyPr/>
        <a:lstStyle/>
        <a:p>
          <a:endParaRPr lang="en-US"/>
        </a:p>
      </dgm:t>
    </dgm:pt>
    <dgm:pt modelId="{F42A95CA-581C-4D6B-A750-0183272CB10A}" type="parTrans" cxnId="{3C4125A8-2375-4AFA-AE2D-554A72624198}">
      <dgm:prSet/>
      <dgm:spPr/>
      <dgm:t>
        <a:bodyPr/>
        <a:lstStyle/>
        <a:p>
          <a:endParaRPr lang="en-US"/>
        </a:p>
      </dgm:t>
    </dgm:pt>
    <dgm:pt modelId="{5E78604E-EEBE-4478-BA3A-E651C238A61B}" type="sibTrans" cxnId="{3C4125A8-2375-4AFA-AE2D-554A72624198}">
      <dgm:prSet/>
      <dgm:spPr/>
      <dgm:t>
        <a:bodyPr/>
        <a:lstStyle/>
        <a:p>
          <a:endParaRPr lang="en-US"/>
        </a:p>
      </dgm:t>
    </dgm:pt>
    <dgm:pt modelId="{68ADD9AC-EA1F-47ED-9AC7-7C4E185D068C}">
      <dgm:prSet phldrT="[Text]" phldr="1"/>
      <dgm:spPr/>
      <dgm:t>
        <a:bodyPr/>
        <a:lstStyle/>
        <a:p>
          <a:endParaRPr lang="en-US"/>
        </a:p>
      </dgm:t>
    </dgm:pt>
    <dgm:pt modelId="{CB1B204A-26FF-4A6F-9B1B-524757D6AB79}" type="parTrans" cxnId="{76A1E6A0-43AA-47E4-975A-82E7187F2B9B}">
      <dgm:prSet/>
      <dgm:spPr/>
      <dgm:t>
        <a:bodyPr/>
        <a:lstStyle/>
        <a:p>
          <a:endParaRPr lang="en-US"/>
        </a:p>
      </dgm:t>
    </dgm:pt>
    <dgm:pt modelId="{DFE8BEDE-45FE-46DE-B2A5-8C3C7136A909}" type="sibTrans" cxnId="{76A1E6A0-43AA-47E4-975A-82E7187F2B9B}">
      <dgm:prSet/>
      <dgm:spPr/>
      <dgm:t>
        <a:bodyPr/>
        <a:lstStyle/>
        <a:p>
          <a:endParaRPr lang="en-US"/>
        </a:p>
      </dgm:t>
    </dgm:pt>
    <dgm:pt modelId="{74FB3F71-6470-44C9-9138-7E4264EAFE75}">
      <dgm:prSet custT="1"/>
      <dgm:spPr/>
      <dgm:t>
        <a:bodyPr/>
        <a:lstStyle/>
        <a:p>
          <a:r>
            <a:rPr lang="en-GB" sz="1600" dirty="0">
              <a:solidFill>
                <a:schemeClr val="bg2">
                  <a:lumMod val="10000"/>
                </a:schemeClr>
              </a:solidFill>
            </a:rPr>
            <a:t>Childhood (abuse, neglect, parent psychological, MH or substance issues) </a:t>
          </a:r>
        </a:p>
        <a:p>
          <a:r>
            <a:rPr lang="en-GB" sz="1600" dirty="0">
              <a:solidFill>
                <a:schemeClr val="bg2">
                  <a:lumMod val="10000"/>
                </a:schemeClr>
              </a:solidFill>
            </a:rPr>
            <a:t>Excluded from school</a:t>
          </a:r>
        </a:p>
        <a:p>
          <a:r>
            <a:rPr lang="en-GB" sz="1600" dirty="0">
              <a:solidFill>
                <a:schemeClr val="bg2">
                  <a:lumMod val="10000"/>
                </a:schemeClr>
              </a:solidFill>
            </a:rPr>
            <a:t>Seeing self-harm by others</a:t>
          </a:r>
          <a:endParaRPr lang="en-US" sz="1600" dirty="0">
            <a:solidFill>
              <a:schemeClr val="bg2">
                <a:lumMod val="10000"/>
              </a:schemeClr>
            </a:solidFill>
          </a:endParaRPr>
        </a:p>
      </dgm:t>
    </dgm:pt>
    <dgm:pt modelId="{7ADB0BEB-6B40-422B-A4F6-B08153993540}" type="parTrans" cxnId="{77683C0E-09F8-4EA0-B2C2-EFEDDF25B929}">
      <dgm:prSet/>
      <dgm:spPr/>
      <dgm:t>
        <a:bodyPr/>
        <a:lstStyle/>
        <a:p>
          <a:endParaRPr lang="en-US"/>
        </a:p>
      </dgm:t>
    </dgm:pt>
    <dgm:pt modelId="{4591C768-F631-4EDF-9C76-1C3098EAAE81}" type="sibTrans" cxnId="{77683C0E-09F8-4EA0-B2C2-EFEDDF25B929}">
      <dgm:prSet/>
      <dgm:spPr/>
      <dgm:t>
        <a:bodyPr/>
        <a:lstStyle/>
        <a:p>
          <a:endParaRPr lang="en-US"/>
        </a:p>
      </dgm:t>
    </dgm:pt>
    <dgm:pt modelId="{31FC1E15-353A-417D-A9DE-E6BC9E88A207}">
      <dgm:prSet custT="1"/>
      <dgm:spPr>
        <a:gradFill rotWithShape="0">
          <a:gsLst>
            <a:gs pos="1700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gradFill>
      </dgm:spPr>
      <dgm:t>
        <a:bodyPr/>
        <a:lstStyle/>
        <a:p>
          <a:r>
            <a:rPr lang="en-US" sz="1600" dirty="0">
              <a:solidFill>
                <a:schemeClr val="bg2">
                  <a:lumMod val="10000"/>
                </a:schemeClr>
              </a:solidFill>
            </a:rPr>
            <a:t>Personality disorder,</a:t>
          </a:r>
        </a:p>
        <a:p>
          <a:r>
            <a:rPr lang="en-US" sz="1600" dirty="0">
              <a:solidFill>
                <a:schemeClr val="bg2">
                  <a:lumMod val="10000"/>
                </a:schemeClr>
              </a:solidFill>
            </a:rPr>
            <a:t> psychiatric disorder, substance disorder</a:t>
          </a:r>
        </a:p>
      </dgm:t>
    </dgm:pt>
    <dgm:pt modelId="{7A3CA3ED-6E37-4F71-BF13-45959CC490FA}" type="parTrans" cxnId="{4C80D443-79D5-4BB4-BD8B-C76E1F1B4CD6}">
      <dgm:prSet/>
      <dgm:spPr/>
      <dgm:t>
        <a:bodyPr/>
        <a:lstStyle/>
        <a:p>
          <a:endParaRPr lang="en-US"/>
        </a:p>
      </dgm:t>
    </dgm:pt>
    <dgm:pt modelId="{BAD1FA58-7DE8-4E70-870A-160F7461EDC9}" type="sibTrans" cxnId="{4C80D443-79D5-4BB4-BD8B-C76E1F1B4CD6}">
      <dgm:prSet/>
      <dgm:spPr/>
      <dgm:t>
        <a:bodyPr/>
        <a:lstStyle/>
        <a:p>
          <a:endParaRPr lang="en-US"/>
        </a:p>
      </dgm:t>
    </dgm:pt>
    <dgm:pt modelId="{3BF9A571-F5EC-4E47-97CA-FE623EEF38F0}">
      <dgm:prSet custT="1"/>
      <dgm:spPr/>
      <dgm:t>
        <a:bodyPr/>
        <a:lstStyle/>
        <a:p>
          <a:r>
            <a:rPr lang="en-GB" sz="1600" dirty="0">
              <a:solidFill>
                <a:schemeClr val="bg2">
                  <a:lumMod val="10000"/>
                </a:schemeClr>
              </a:solidFill>
            </a:rPr>
            <a:t>Self-harm, suicide attempts, violent behaviour</a:t>
          </a:r>
          <a:endParaRPr lang="en-US" sz="1600" dirty="0">
            <a:solidFill>
              <a:schemeClr val="bg2">
                <a:lumMod val="10000"/>
              </a:schemeClr>
            </a:solidFill>
          </a:endParaRPr>
        </a:p>
      </dgm:t>
    </dgm:pt>
    <dgm:pt modelId="{BDCE5C2A-EDA2-4726-816C-58657C34593F}" type="parTrans" cxnId="{A6573FD1-F51F-4484-A9B1-E56249ECC72D}">
      <dgm:prSet/>
      <dgm:spPr/>
      <dgm:t>
        <a:bodyPr/>
        <a:lstStyle/>
        <a:p>
          <a:endParaRPr lang="en-US"/>
        </a:p>
      </dgm:t>
    </dgm:pt>
    <dgm:pt modelId="{9FA5FF94-5EC5-4D42-B0CF-97E0FB71F2A8}" type="sibTrans" cxnId="{A6573FD1-F51F-4484-A9B1-E56249ECC72D}">
      <dgm:prSet/>
      <dgm:spPr/>
      <dgm:t>
        <a:bodyPr/>
        <a:lstStyle/>
        <a:p>
          <a:endParaRPr lang="en-US"/>
        </a:p>
      </dgm:t>
    </dgm:pt>
    <dgm:pt modelId="{9F857E34-FDED-4469-B57E-166FAF94D50D}">
      <dgm:prSet/>
      <dgm:spPr/>
      <dgm:t>
        <a:bodyPr/>
        <a:lstStyle/>
        <a:p>
          <a:endParaRPr lang="en-US"/>
        </a:p>
      </dgm:t>
    </dgm:pt>
    <dgm:pt modelId="{6A5630B4-9482-47A3-A13A-6465DD176E95}" type="parTrans" cxnId="{37F086A8-FA92-4AA3-A401-E666EE36CCF2}">
      <dgm:prSet/>
      <dgm:spPr/>
      <dgm:t>
        <a:bodyPr/>
        <a:lstStyle/>
        <a:p>
          <a:endParaRPr lang="en-US"/>
        </a:p>
      </dgm:t>
    </dgm:pt>
    <dgm:pt modelId="{15D7FD3B-47D0-4B36-A8A3-C480DBA1C6E9}" type="sibTrans" cxnId="{37F086A8-FA92-4AA3-A401-E666EE36CCF2}">
      <dgm:prSet/>
      <dgm:spPr/>
      <dgm:t>
        <a:bodyPr/>
        <a:lstStyle/>
        <a:p>
          <a:endParaRPr lang="en-US"/>
        </a:p>
      </dgm:t>
    </dgm:pt>
    <dgm:pt modelId="{A24A88C2-2380-4812-A16E-2B04E9A87834}">
      <dgm:prSet/>
      <dgm:spPr/>
      <dgm:t>
        <a:bodyPr/>
        <a:lstStyle/>
        <a:p>
          <a:endParaRPr lang="en-US" dirty="0"/>
        </a:p>
      </dgm:t>
    </dgm:pt>
    <dgm:pt modelId="{C588D882-878F-4681-9E8D-294F301F2D4B}" type="parTrans" cxnId="{4BA38797-F250-4AC8-961F-DED5FF7FD6AD}">
      <dgm:prSet/>
      <dgm:spPr/>
      <dgm:t>
        <a:bodyPr/>
        <a:lstStyle/>
        <a:p>
          <a:endParaRPr lang="en-US"/>
        </a:p>
      </dgm:t>
    </dgm:pt>
    <dgm:pt modelId="{58F41B3D-48D3-43DE-BB1B-D36AD30E256C}" type="sibTrans" cxnId="{4BA38797-F250-4AC8-961F-DED5FF7FD6AD}">
      <dgm:prSet/>
      <dgm:spPr/>
      <dgm:t>
        <a:bodyPr/>
        <a:lstStyle/>
        <a:p>
          <a:endParaRPr lang="en-US"/>
        </a:p>
      </dgm:t>
    </dgm:pt>
    <dgm:pt modelId="{478F3BE0-FCEF-49A3-93F8-03CDDB927227}">
      <dgm:prSet/>
      <dgm:spPr/>
      <dgm:t>
        <a:bodyPr/>
        <a:lstStyle/>
        <a:p>
          <a:endParaRPr lang="en-US" dirty="0"/>
        </a:p>
      </dgm:t>
    </dgm:pt>
    <dgm:pt modelId="{2E8C82EF-9269-49FF-BDDC-3047C8C5086C}" type="sibTrans" cxnId="{CF6B2DB2-EC70-4543-ABAC-909E71882BA9}">
      <dgm:prSet/>
      <dgm:spPr/>
      <dgm:t>
        <a:bodyPr/>
        <a:lstStyle/>
        <a:p>
          <a:endParaRPr lang="en-US"/>
        </a:p>
      </dgm:t>
    </dgm:pt>
    <dgm:pt modelId="{75D02799-8608-4173-A7B6-07DFC9EE44E8}" type="parTrans" cxnId="{CF6B2DB2-EC70-4543-ABAC-909E71882BA9}">
      <dgm:prSet/>
      <dgm:spPr/>
      <dgm:t>
        <a:bodyPr/>
        <a:lstStyle/>
        <a:p>
          <a:endParaRPr lang="en-US"/>
        </a:p>
      </dgm:t>
    </dgm:pt>
    <dgm:pt modelId="{EE9BC6E2-98F2-46AA-A3EE-7755E64E2DB1}">
      <dgm:prSet custT="1"/>
      <dgm:spPr/>
      <dgm:t>
        <a:bodyPr/>
        <a:lstStyle/>
        <a:p>
          <a:r>
            <a:rPr lang="en-US" sz="1600" dirty="0">
              <a:solidFill>
                <a:schemeClr val="bg2">
                  <a:lumMod val="10000"/>
                </a:schemeClr>
              </a:solidFill>
            </a:rPr>
            <a:t>Not getting medications; unable to call family </a:t>
          </a:r>
        </a:p>
      </dgm:t>
    </dgm:pt>
    <dgm:pt modelId="{1C3DCF18-D6AE-48B1-9787-B09DB5EB1700}" type="parTrans" cxnId="{7E87E19C-D474-4CAF-BB9A-17B315722DA4}">
      <dgm:prSet/>
      <dgm:spPr/>
      <dgm:t>
        <a:bodyPr/>
        <a:lstStyle/>
        <a:p>
          <a:endParaRPr lang="en-US"/>
        </a:p>
      </dgm:t>
    </dgm:pt>
    <dgm:pt modelId="{66C298FC-1C29-43B4-99C7-764A4ADD795E}" type="sibTrans" cxnId="{7E87E19C-D474-4CAF-BB9A-17B315722DA4}">
      <dgm:prSet/>
      <dgm:spPr/>
      <dgm:t>
        <a:bodyPr/>
        <a:lstStyle/>
        <a:p>
          <a:endParaRPr lang="en-US"/>
        </a:p>
      </dgm:t>
    </dgm:pt>
    <dgm:pt modelId="{51043874-903E-42C0-A5E7-1BD092B02D91}">
      <dgm:prSet custT="1"/>
      <dgm:spPr/>
      <dgm:t>
        <a:bodyPr/>
        <a:lstStyle/>
        <a:p>
          <a:r>
            <a:rPr lang="en-US" sz="1600" dirty="0">
              <a:solidFill>
                <a:schemeClr val="bg2">
                  <a:lumMod val="10000"/>
                </a:schemeClr>
              </a:solidFill>
            </a:rPr>
            <a:t>Losing a loved one; unable to contact children</a:t>
          </a:r>
        </a:p>
      </dgm:t>
    </dgm:pt>
    <dgm:pt modelId="{315702B8-98FD-48A8-BE4F-E1D27FE4057E}" type="parTrans" cxnId="{F7F49FAD-179C-4D37-8F91-C3ADE6096CEC}">
      <dgm:prSet/>
      <dgm:spPr/>
      <dgm:t>
        <a:bodyPr/>
        <a:lstStyle/>
        <a:p>
          <a:endParaRPr lang="en-US"/>
        </a:p>
      </dgm:t>
    </dgm:pt>
    <dgm:pt modelId="{E1F489B3-9F79-493A-9EA8-0BC06780D7FD}" type="sibTrans" cxnId="{F7F49FAD-179C-4D37-8F91-C3ADE6096CEC}">
      <dgm:prSet/>
      <dgm:spPr/>
      <dgm:t>
        <a:bodyPr/>
        <a:lstStyle/>
        <a:p>
          <a:endParaRPr lang="en-US"/>
        </a:p>
      </dgm:t>
    </dgm:pt>
    <dgm:pt modelId="{47E480D3-A557-4C90-B4BF-232296C5A84A}" type="pres">
      <dgm:prSet presAssocID="{6E386A1A-9068-4BF5-A763-1F1E7D3D6C5C}" presName="outerComposite" presStyleCnt="0">
        <dgm:presLayoutVars>
          <dgm:chMax val="2"/>
          <dgm:animLvl val="lvl"/>
          <dgm:resizeHandles val="exact"/>
        </dgm:presLayoutVars>
      </dgm:prSet>
      <dgm:spPr/>
    </dgm:pt>
    <dgm:pt modelId="{8E108D3C-138D-44E8-ABB1-7B77CE4033B0}" type="pres">
      <dgm:prSet presAssocID="{6E386A1A-9068-4BF5-A763-1F1E7D3D6C5C}" presName="dummyMaxCanvas" presStyleCnt="0"/>
      <dgm:spPr/>
    </dgm:pt>
    <dgm:pt modelId="{F56B7D85-C546-4B0C-B70C-4364DF7A20F2}" type="pres">
      <dgm:prSet presAssocID="{6E386A1A-9068-4BF5-A763-1F1E7D3D6C5C}" presName="parentComposite" presStyleCnt="0"/>
      <dgm:spPr/>
    </dgm:pt>
    <dgm:pt modelId="{5A3F955B-F494-464F-8A9A-5203DE1A8101}" type="pres">
      <dgm:prSet presAssocID="{6E386A1A-9068-4BF5-A763-1F1E7D3D6C5C}" presName="parent1" presStyleLbl="alignAccFollowNode1" presStyleIdx="0" presStyleCnt="4">
        <dgm:presLayoutVars>
          <dgm:chMax val="4"/>
        </dgm:presLayoutVars>
      </dgm:prSet>
      <dgm:spPr/>
    </dgm:pt>
    <dgm:pt modelId="{F0DE65B0-4E1E-4910-BA04-F9B6F28A5B16}" type="pres">
      <dgm:prSet presAssocID="{6E386A1A-9068-4BF5-A763-1F1E7D3D6C5C}" presName="parent2" presStyleLbl="alignAccFollowNode1" presStyleIdx="1" presStyleCnt="4">
        <dgm:presLayoutVars>
          <dgm:chMax val="4"/>
        </dgm:presLayoutVars>
      </dgm:prSet>
      <dgm:spPr/>
    </dgm:pt>
    <dgm:pt modelId="{F28A31B4-71BF-4A9E-AD64-53706BF216A5}" type="pres">
      <dgm:prSet presAssocID="{6E386A1A-9068-4BF5-A763-1F1E7D3D6C5C}" presName="childrenComposite" presStyleCnt="0"/>
      <dgm:spPr/>
    </dgm:pt>
    <dgm:pt modelId="{F3EF43C6-88A6-4BFA-91D9-467713ADCAF7}" type="pres">
      <dgm:prSet presAssocID="{6E386A1A-9068-4BF5-A763-1F1E7D3D6C5C}" presName="dummyMaxCanvas_ChildArea" presStyleCnt="0"/>
      <dgm:spPr/>
    </dgm:pt>
    <dgm:pt modelId="{9620318D-F473-4694-84A3-A128DC98E597}" type="pres">
      <dgm:prSet presAssocID="{6E386A1A-9068-4BF5-A763-1F1E7D3D6C5C}" presName="fulcrum" presStyleLbl="alignAccFollowNode1" presStyleIdx="2" presStyleCnt="4"/>
      <dgm:spPr/>
    </dgm:pt>
    <dgm:pt modelId="{EA24AB5F-CC13-4555-8138-B9C3BF79B80E}" type="pres">
      <dgm:prSet presAssocID="{6E386A1A-9068-4BF5-A763-1F1E7D3D6C5C}" presName="balance_44" presStyleLbl="alignAccFollowNode1" presStyleIdx="3" presStyleCnt="4">
        <dgm:presLayoutVars>
          <dgm:bulletEnabled val="1"/>
        </dgm:presLayoutVars>
      </dgm:prSet>
      <dgm:spPr/>
    </dgm:pt>
    <dgm:pt modelId="{4AD72A5A-784E-44AE-A921-AF7F4357BF11}" type="pres">
      <dgm:prSet presAssocID="{6E386A1A-9068-4BF5-A763-1F1E7D3D6C5C}" presName="right_44_1" presStyleLbl="node1" presStyleIdx="0" presStyleCnt="8" custScaleX="204444" custScaleY="131009">
        <dgm:presLayoutVars>
          <dgm:bulletEnabled val="1"/>
        </dgm:presLayoutVars>
      </dgm:prSet>
      <dgm:spPr/>
    </dgm:pt>
    <dgm:pt modelId="{77A56FE5-0259-4F1F-869A-FB89DC3F5C4B}" type="pres">
      <dgm:prSet presAssocID="{6E386A1A-9068-4BF5-A763-1F1E7D3D6C5C}" presName="right_44_2" presStyleLbl="node1" presStyleIdx="1" presStyleCnt="8" custScaleX="128036" custScaleY="132670" custLinFactX="17855" custLinFactNeighborX="100000" custLinFactNeighborY="-21210">
        <dgm:presLayoutVars>
          <dgm:bulletEnabled val="1"/>
        </dgm:presLayoutVars>
      </dgm:prSet>
      <dgm:spPr/>
    </dgm:pt>
    <dgm:pt modelId="{C56ED069-12F2-4EE6-91DD-01089DCAE73E}" type="pres">
      <dgm:prSet presAssocID="{6E386A1A-9068-4BF5-A763-1F1E7D3D6C5C}" presName="right_44_3" presStyleLbl="node1" presStyleIdx="2" presStyleCnt="8" custLinFactNeighborX="5757" custLinFactNeighborY="16822">
        <dgm:presLayoutVars>
          <dgm:bulletEnabled val="1"/>
        </dgm:presLayoutVars>
      </dgm:prSet>
      <dgm:spPr/>
    </dgm:pt>
    <dgm:pt modelId="{9C7AD986-87DA-4725-8A45-68F00DB88094}" type="pres">
      <dgm:prSet presAssocID="{6E386A1A-9068-4BF5-A763-1F1E7D3D6C5C}" presName="right_44_4" presStyleLbl="node1" presStyleIdx="3" presStyleCnt="8" custLinFactNeighborX="35065" custLinFactNeighborY="22939">
        <dgm:presLayoutVars>
          <dgm:bulletEnabled val="1"/>
        </dgm:presLayoutVars>
      </dgm:prSet>
      <dgm:spPr/>
    </dgm:pt>
    <dgm:pt modelId="{335589CD-424D-456E-8158-6BAC87DB3DA7}" type="pres">
      <dgm:prSet presAssocID="{6E386A1A-9068-4BF5-A763-1F1E7D3D6C5C}" presName="left_44_1" presStyleLbl="node1" presStyleIdx="4" presStyleCnt="8" custLinFactNeighborX="-24988" custLinFactNeighborY="1490">
        <dgm:presLayoutVars>
          <dgm:bulletEnabled val="1"/>
        </dgm:presLayoutVars>
      </dgm:prSet>
      <dgm:spPr/>
    </dgm:pt>
    <dgm:pt modelId="{FF85B03B-8778-4897-809B-216EF74EFA6F}" type="pres">
      <dgm:prSet presAssocID="{6E386A1A-9068-4BF5-A763-1F1E7D3D6C5C}" presName="left_44_2" presStyleLbl="node1" presStyleIdx="5" presStyleCnt="8">
        <dgm:presLayoutVars>
          <dgm:bulletEnabled val="1"/>
        </dgm:presLayoutVars>
      </dgm:prSet>
      <dgm:spPr/>
    </dgm:pt>
    <dgm:pt modelId="{E696A7E6-E98F-402E-991B-F2E516E16E96}" type="pres">
      <dgm:prSet presAssocID="{6E386A1A-9068-4BF5-A763-1F1E7D3D6C5C}" presName="left_44_3" presStyleLbl="node1" presStyleIdx="6" presStyleCnt="8" custLinFactNeighborX="-81120" custLinFactNeighborY="12234">
        <dgm:presLayoutVars>
          <dgm:bulletEnabled val="1"/>
        </dgm:presLayoutVars>
      </dgm:prSet>
      <dgm:spPr/>
    </dgm:pt>
    <dgm:pt modelId="{3DBB43A0-DEC2-423E-96A4-C9313670D134}" type="pres">
      <dgm:prSet presAssocID="{6E386A1A-9068-4BF5-A763-1F1E7D3D6C5C}" presName="left_44_4" presStyleLbl="node1" presStyleIdx="7" presStyleCnt="8" custLinFactNeighborX="-7850" custLinFactNeighborY="21410">
        <dgm:presLayoutVars>
          <dgm:bulletEnabled val="1"/>
        </dgm:presLayoutVars>
      </dgm:prSet>
      <dgm:spPr/>
    </dgm:pt>
  </dgm:ptLst>
  <dgm:cxnLst>
    <dgm:cxn modelId="{DD23680A-77EB-419B-9242-94523ABDA013}" type="presOf" srcId="{3BF9A571-F5EC-4E47-97CA-FE623EEF38F0}" destId="{C56ED069-12F2-4EE6-91DD-01089DCAE73E}" srcOrd="0" destOrd="0" presId="urn:microsoft.com/office/officeart/2005/8/layout/balance1"/>
    <dgm:cxn modelId="{77683C0E-09F8-4EA0-B2C2-EFEDDF25B929}" srcId="{CAA177D8-BA46-4C11-B2D5-D3033FAF8F07}" destId="{74FB3F71-6470-44C9-9138-7E4264EAFE75}" srcOrd="0" destOrd="0" parTransId="{7ADB0BEB-6B40-422B-A4F6-B08153993540}" sibTransId="{4591C768-F631-4EDF-9C76-1C3098EAAE81}"/>
    <dgm:cxn modelId="{63795F1A-1FE4-4CFC-BB15-F78880B76C1C}" srcId="{E246D2F6-B5B8-41FF-BE01-D9D698A675C8}" destId="{0FC9CF9D-DDE6-468B-8E6A-C1FBE59E9497}" srcOrd="0" destOrd="0" parTransId="{059542EF-200D-47CD-9A00-C9553470FA66}" sibTransId="{49DA52BF-4BA2-4998-8460-CDDBCF07E799}"/>
    <dgm:cxn modelId="{D727811B-627E-40E8-8A30-F898C674D4C4}" type="presOf" srcId="{74FB3F71-6470-44C9-9138-7E4264EAFE75}" destId="{4AD72A5A-784E-44AE-A921-AF7F4357BF11}" srcOrd="0" destOrd="0" presId="urn:microsoft.com/office/officeart/2005/8/layout/balance1"/>
    <dgm:cxn modelId="{439C562C-6DDD-4D48-B575-DA8C8FD603D2}" type="presOf" srcId="{6E386A1A-9068-4BF5-A763-1F1E7D3D6C5C}" destId="{47E480D3-A557-4C90-B4BF-232296C5A84A}" srcOrd="0" destOrd="0" presId="urn:microsoft.com/office/officeart/2005/8/layout/balance1"/>
    <dgm:cxn modelId="{0667A933-A43F-4E55-99A8-5BFFED918DDD}" type="presOf" srcId="{0FC9CF9D-DDE6-468B-8E6A-C1FBE59E9497}" destId="{335589CD-424D-456E-8158-6BAC87DB3DA7}" srcOrd="0" destOrd="0" presId="urn:microsoft.com/office/officeart/2005/8/layout/balance1"/>
    <dgm:cxn modelId="{65703262-9479-4109-9529-4768F2E18F0C}" srcId="{CAA177D8-BA46-4C11-B2D5-D3033FAF8F07}" destId="{FF28611C-A7CB-4A75-9708-42C5A0C1765F}" srcOrd="1" destOrd="0" parTransId="{1066B60D-215D-45DB-A491-FD35B4707ED4}" sibTransId="{989170EF-4E70-4222-A6D7-9948D668FF99}"/>
    <dgm:cxn modelId="{4C80D443-79D5-4BB4-BD8B-C76E1F1B4CD6}" srcId="{CAA177D8-BA46-4C11-B2D5-D3033FAF8F07}" destId="{31FC1E15-353A-417D-A9DE-E6BC9E88A207}" srcOrd="3" destOrd="0" parTransId="{7A3CA3ED-6E37-4F71-BF13-45959CC490FA}" sibTransId="{BAD1FA58-7DE8-4E70-870A-160F7461EDC9}"/>
    <dgm:cxn modelId="{EBE8EB71-86D9-4B50-B27D-C302A258D873}" type="presOf" srcId="{31FC1E15-353A-417D-A9DE-E6BC9E88A207}" destId="{9C7AD986-87DA-4725-8A45-68F00DB88094}" srcOrd="0" destOrd="0" presId="urn:microsoft.com/office/officeart/2005/8/layout/balance1"/>
    <dgm:cxn modelId="{584CB97E-D3EA-4BAD-8E8F-9197DACA79F5}" type="presOf" srcId="{CAA177D8-BA46-4C11-B2D5-D3033FAF8F07}" destId="{F0DE65B0-4E1E-4910-BA04-F9B6F28A5B16}" srcOrd="0" destOrd="0" presId="urn:microsoft.com/office/officeart/2005/8/layout/balance1"/>
    <dgm:cxn modelId="{6FE90B85-E22C-4ACF-9EDB-4D31FF157807}" type="presOf" srcId="{FF28611C-A7CB-4A75-9708-42C5A0C1765F}" destId="{77A56FE5-0259-4F1F-869A-FB89DC3F5C4B}" srcOrd="0" destOrd="0" presId="urn:microsoft.com/office/officeart/2005/8/layout/balance1"/>
    <dgm:cxn modelId="{4BA38797-F250-4AC8-961F-DED5FF7FD6AD}" srcId="{CAA177D8-BA46-4C11-B2D5-D3033FAF8F07}" destId="{A24A88C2-2380-4812-A16E-2B04E9A87834}" srcOrd="5" destOrd="0" parTransId="{C588D882-878F-4681-9E8D-294F301F2D4B}" sibTransId="{58F41B3D-48D3-43DE-BB1B-D36AD30E256C}"/>
    <dgm:cxn modelId="{7E87E19C-D474-4CAF-BB9A-17B315722DA4}" srcId="{E246D2F6-B5B8-41FF-BE01-D9D698A675C8}" destId="{EE9BC6E2-98F2-46AA-A3EE-7755E64E2DB1}" srcOrd="3" destOrd="0" parTransId="{1C3DCF18-D6AE-48B1-9787-B09DB5EB1700}" sibTransId="{66C298FC-1C29-43B4-99C7-764A4ADD795E}"/>
    <dgm:cxn modelId="{76A1E6A0-43AA-47E4-975A-82E7187F2B9B}" srcId="{CAA177D8-BA46-4C11-B2D5-D3033FAF8F07}" destId="{68ADD9AC-EA1F-47ED-9AC7-7C4E185D068C}" srcOrd="8" destOrd="0" parTransId="{CB1B204A-26FF-4A6F-9B1B-524757D6AB79}" sibTransId="{DFE8BEDE-45FE-46DE-B2A5-8C3C7136A909}"/>
    <dgm:cxn modelId="{8250D8A6-0C6F-4DD4-8C5D-DFC234D59026}" type="presOf" srcId="{EE9BC6E2-98F2-46AA-A3EE-7755E64E2DB1}" destId="{3DBB43A0-DEC2-423E-96A4-C9313670D134}" srcOrd="0" destOrd="0" presId="urn:microsoft.com/office/officeart/2005/8/layout/balance1"/>
    <dgm:cxn modelId="{3C4125A8-2375-4AFA-AE2D-554A72624198}" srcId="{CAA177D8-BA46-4C11-B2D5-D3033FAF8F07}" destId="{A2F9D2C6-CA2D-4850-9F6E-8B84297771F2}" srcOrd="7" destOrd="0" parTransId="{F42A95CA-581C-4D6B-A750-0183272CB10A}" sibTransId="{5E78604E-EEBE-4478-BA3A-E651C238A61B}"/>
    <dgm:cxn modelId="{37F086A8-FA92-4AA3-A401-E666EE36CCF2}" srcId="{CAA177D8-BA46-4C11-B2D5-D3033FAF8F07}" destId="{9F857E34-FDED-4469-B57E-166FAF94D50D}" srcOrd="6" destOrd="0" parTransId="{6A5630B4-9482-47A3-A13A-6465DD176E95}" sibTransId="{15D7FD3B-47D0-4B36-A8A3-C480DBA1C6E9}"/>
    <dgm:cxn modelId="{C5E77EA9-8812-45E1-94FA-10DD59A0684B}" type="presOf" srcId="{51043874-903E-42C0-A5E7-1BD092B02D91}" destId="{E696A7E6-E98F-402E-991B-F2E516E16E96}" srcOrd="0" destOrd="0" presId="urn:microsoft.com/office/officeart/2005/8/layout/balance1"/>
    <dgm:cxn modelId="{6E0351AD-06D3-4E24-B469-153AC633B189}" type="presOf" srcId="{8B78B22B-EA16-4F14-982D-9336ED767FCF}" destId="{FF85B03B-8778-4897-809B-216EF74EFA6F}" srcOrd="0" destOrd="0" presId="urn:microsoft.com/office/officeart/2005/8/layout/balance1"/>
    <dgm:cxn modelId="{F7F49FAD-179C-4D37-8F91-C3ADE6096CEC}" srcId="{E246D2F6-B5B8-41FF-BE01-D9D698A675C8}" destId="{51043874-903E-42C0-A5E7-1BD092B02D91}" srcOrd="2" destOrd="0" parTransId="{315702B8-98FD-48A8-BE4F-E1D27FE4057E}" sibTransId="{E1F489B3-9F79-493A-9EA8-0BC06780D7FD}"/>
    <dgm:cxn modelId="{7684DEAD-9399-4A02-81DE-A69A8B277D78}" srcId="{E246D2F6-B5B8-41FF-BE01-D9D698A675C8}" destId="{8B78B22B-EA16-4F14-982D-9336ED767FCF}" srcOrd="1" destOrd="0" parTransId="{A9107CD1-2F79-4E17-A59D-1894FE512DBD}" sibTransId="{AD9D18C5-5499-4CB5-8611-17AE3E1DE630}"/>
    <dgm:cxn modelId="{CF6B2DB2-EC70-4543-ABAC-909E71882BA9}" srcId="{CAA177D8-BA46-4C11-B2D5-D3033FAF8F07}" destId="{478F3BE0-FCEF-49A3-93F8-03CDDB927227}" srcOrd="4" destOrd="0" parTransId="{75D02799-8608-4173-A7B6-07DFC9EE44E8}" sibTransId="{2E8C82EF-9269-49FF-BDDC-3047C8C5086C}"/>
    <dgm:cxn modelId="{4F2CC8C9-E0B7-4234-8E15-E60657B4E24E}" srcId="{6E386A1A-9068-4BF5-A763-1F1E7D3D6C5C}" destId="{CAA177D8-BA46-4C11-B2D5-D3033FAF8F07}" srcOrd="1" destOrd="0" parTransId="{A2AB81A6-8EB4-477B-AECC-D6690A0893BE}" sibTransId="{07189741-F059-47DF-8085-1CBABE5557EA}"/>
    <dgm:cxn modelId="{A6573FD1-F51F-4484-A9B1-E56249ECC72D}" srcId="{CAA177D8-BA46-4C11-B2D5-D3033FAF8F07}" destId="{3BF9A571-F5EC-4E47-97CA-FE623EEF38F0}" srcOrd="2" destOrd="0" parTransId="{BDCE5C2A-EDA2-4726-816C-58657C34593F}" sibTransId="{9FA5FF94-5EC5-4D42-B0CF-97E0FB71F2A8}"/>
    <dgm:cxn modelId="{662E29D6-C2C7-420B-934B-5CBF72EABCD6}" type="presOf" srcId="{E246D2F6-B5B8-41FF-BE01-D9D698A675C8}" destId="{5A3F955B-F494-464F-8A9A-5203DE1A8101}" srcOrd="0" destOrd="0" presId="urn:microsoft.com/office/officeart/2005/8/layout/balance1"/>
    <dgm:cxn modelId="{72C592FF-AF8C-4F79-B6B3-86DB6CF6A3C8}" srcId="{6E386A1A-9068-4BF5-A763-1F1E7D3D6C5C}" destId="{E246D2F6-B5B8-41FF-BE01-D9D698A675C8}" srcOrd="0" destOrd="0" parTransId="{F3B72B25-37DE-4C4D-A51B-47E1B3C5331D}" sibTransId="{055B0C19-DDEF-4B00-8CB1-F8D061F2432C}"/>
    <dgm:cxn modelId="{7B6E6C66-E16B-403F-8A60-59D232469D5C}" type="presParOf" srcId="{47E480D3-A557-4C90-B4BF-232296C5A84A}" destId="{8E108D3C-138D-44E8-ABB1-7B77CE4033B0}" srcOrd="0" destOrd="0" presId="urn:microsoft.com/office/officeart/2005/8/layout/balance1"/>
    <dgm:cxn modelId="{CA6B8CF5-0265-4F7E-BCE1-82628BAD756D}" type="presParOf" srcId="{47E480D3-A557-4C90-B4BF-232296C5A84A}" destId="{F56B7D85-C546-4B0C-B70C-4364DF7A20F2}" srcOrd="1" destOrd="0" presId="urn:microsoft.com/office/officeart/2005/8/layout/balance1"/>
    <dgm:cxn modelId="{95DC6256-4D33-46A6-82DA-E4423D7EE3CC}" type="presParOf" srcId="{F56B7D85-C546-4B0C-B70C-4364DF7A20F2}" destId="{5A3F955B-F494-464F-8A9A-5203DE1A8101}" srcOrd="0" destOrd="0" presId="urn:microsoft.com/office/officeart/2005/8/layout/balance1"/>
    <dgm:cxn modelId="{B46FC922-074B-4B88-BBBD-03E761FA2AE9}" type="presParOf" srcId="{F56B7D85-C546-4B0C-B70C-4364DF7A20F2}" destId="{F0DE65B0-4E1E-4910-BA04-F9B6F28A5B16}" srcOrd="1" destOrd="0" presId="urn:microsoft.com/office/officeart/2005/8/layout/balance1"/>
    <dgm:cxn modelId="{868D687E-7250-4103-A873-32F4E9FD6792}" type="presParOf" srcId="{47E480D3-A557-4C90-B4BF-232296C5A84A}" destId="{F28A31B4-71BF-4A9E-AD64-53706BF216A5}" srcOrd="2" destOrd="0" presId="urn:microsoft.com/office/officeart/2005/8/layout/balance1"/>
    <dgm:cxn modelId="{432103BA-D8AB-41BE-9211-12144E97551F}" type="presParOf" srcId="{F28A31B4-71BF-4A9E-AD64-53706BF216A5}" destId="{F3EF43C6-88A6-4BFA-91D9-467713ADCAF7}" srcOrd="0" destOrd="0" presId="urn:microsoft.com/office/officeart/2005/8/layout/balance1"/>
    <dgm:cxn modelId="{475913D3-9CC5-443E-B159-530DA71E72D8}" type="presParOf" srcId="{F28A31B4-71BF-4A9E-AD64-53706BF216A5}" destId="{9620318D-F473-4694-84A3-A128DC98E597}" srcOrd="1" destOrd="0" presId="urn:microsoft.com/office/officeart/2005/8/layout/balance1"/>
    <dgm:cxn modelId="{057068D0-2C67-4E4C-9A15-72FAAAD0F58D}" type="presParOf" srcId="{F28A31B4-71BF-4A9E-AD64-53706BF216A5}" destId="{EA24AB5F-CC13-4555-8138-B9C3BF79B80E}" srcOrd="2" destOrd="0" presId="urn:microsoft.com/office/officeart/2005/8/layout/balance1"/>
    <dgm:cxn modelId="{7DE07A5B-8DB3-43DE-BAC9-0C659C065B55}" type="presParOf" srcId="{F28A31B4-71BF-4A9E-AD64-53706BF216A5}" destId="{4AD72A5A-784E-44AE-A921-AF7F4357BF11}" srcOrd="3" destOrd="0" presId="urn:microsoft.com/office/officeart/2005/8/layout/balance1"/>
    <dgm:cxn modelId="{569D603B-53E6-471C-958F-A9005B72A892}" type="presParOf" srcId="{F28A31B4-71BF-4A9E-AD64-53706BF216A5}" destId="{77A56FE5-0259-4F1F-869A-FB89DC3F5C4B}" srcOrd="4" destOrd="0" presId="urn:microsoft.com/office/officeart/2005/8/layout/balance1"/>
    <dgm:cxn modelId="{28FEB460-58DB-414B-B18C-9A9CF7EF7305}" type="presParOf" srcId="{F28A31B4-71BF-4A9E-AD64-53706BF216A5}" destId="{C56ED069-12F2-4EE6-91DD-01089DCAE73E}" srcOrd="5" destOrd="0" presId="urn:microsoft.com/office/officeart/2005/8/layout/balance1"/>
    <dgm:cxn modelId="{1CDDD5BC-EA57-460D-810C-83F606B8B257}" type="presParOf" srcId="{F28A31B4-71BF-4A9E-AD64-53706BF216A5}" destId="{9C7AD986-87DA-4725-8A45-68F00DB88094}" srcOrd="6" destOrd="0" presId="urn:microsoft.com/office/officeart/2005/8/layout/balance1"/>
    <dgm:cxn modelId="{DB343840-4AB9-4A78-A581-37430FC35E61}" type="presParOf" srcId="{F28A31B4-71BF-4A9E-AD64-53706BF216A5}" destId="{335589CD-424D-456E-8158-6BAC87DB3DA7}" srcOrd="7" destOrd="0" presId="urn:microsoft.com/office/officeart/2005/8/layout/balance1"/>
    <dgm:cxn modelId="{6F8B6672-01BA-4523-BB89-D7681197737A}" type="presParOf" srcId="{F28A31B4-71BF-4A9E-AD64-53706BF216A5}" destId="{FF85B03B-8778-4897-809B-216EF74EFA6F}" srcOrd="8" destOrd="0" presId="urn:microsoft.com/office/officeart/2005/8/layout/balance1"/>
    <dgm:cxn modelId="{A61FFF15-ECE1-4F6B-8F8F-72A88B05A546}" type="presParOf" srcId="{F28A31B4-71BF-4A9E-AD64-53706BF216A5}" destId="{E696A7E6-E98F-402E-991B-F2E516E16E96}" srcOrd="9" destOrd="0" presId="urn:microsoft.com/office/officeart/2005/8/layout/balance1"/>
    <dgm:cxn modelId="{1BE46496-603E-4405-9F28-7099EAF780F4}" type="presParOf" srcId="{F28A31B4-71BF-4A9E-AD64-53706BF216A5}" destId="{3DBB43A0-DEC2-423E-96A4-C9313670D134}" srcOrd="10"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B2865-B417-418D-AD06-EE0AD60CF158}" type="doc">
      <dgm:prSet loTypeId="urn:microsoft.com/office/officeart/2011/layout/CircleProcess" loCatId="process" qsTypeId="urn:microsoft.com/office/officeart/2005/8/quickstyle/simple5" qsCatId="simple" csTypeId="urn:microsoft.com/office/officeart/2005/8/colors/accent1_2" csCatId="accent1" phldr="1"/>
      <dgm:spPr/>
      <dgm:t>
        <a:bodyPr/>
        <a:lstStyle/>
        <a:p>
          <a:endParaRPr lang="en-GB"/>
        </a:p>
      </dgm:t>
    </dgm:pt>
    <dgm:pt modelId="{0F3993E7-AA29-4CF4-AB7B-B891AC1391EB}">
      <dgm:prSet phldrT="[Text]" custT="1"/>
      <dgm:spPr/>
      <dgm:t>
        <a:bodyPr/>
        <a:lstStyle/>
        <a:p>
          <a:r>
            <a:rPr lang="en-GB" sz="2400" dirty="0"/>
            <a:t>Threat &amp; Meaning</a:t>
          </a:r>
        </a:p>
      </dgm:t>
    </dgm:pt>
    <dgm:pt modelId="{B2DE3AA3-5912-401C-A2EC-FD86927CD07E}" type="parTrans" cxnId="{01B53BB5-FA4C-4234-906E-10D129A53493}">
      <dgm:prSet/>
      <dgm:spPr/>
      <dgm:t>
        <a:bodyPr/>
        <a:lstStyle/>
        <a:p>
          <a:endParaRPr lang="en-GB"/>
        </a:p>
      </dgm:t>
    </dgm:pt>
    <dgm:pt modelId="{19E6177E-C6D0-4F92-A475-F8526F557A43}" type="sibTrans" cxnId="{01B53BB5-FA4C-4234-906E-10D129A53493}">
      <dgm:prSet/>
      <dgm:spPr/>
      <dgm:t>
        <a:bodyPr/>
        <a:lstStyle/>
        <a:p>
          <a:endParaRPr lang="en-GB"/>
        </a:p>
      </dgm:t>
    </dgm:pt>
    <dgm:pt modelId="{08521C67-CC79-4410-9FCD-706AA1CCB86F}">
      <dgm:prSet phldrT="[Text]" custT="1"/>
      <dgm:spPr/>
      <dgm:t>
        <a:bodyPr/>
        <a:lstStyle/>
        <a:p>
          <a:r>
            <a:rPr lang="en-GB" sz="2400" dirty="0"/>
            <a:t>Response to the threat </a:t>
          </a:r>
        </a:p>
        <a:p>
          <a:r>
            <a:rPr lang="en-GB" sz="2400" dirty="0"/>
            <a:t>(thoughts, emotion)</a:t>
          </a:r>
        </a:p>
      </dgm:t>
    </dgm:pt>
    <dgm:pt modelId="{D8A59D52-6825-47CC-B7A9-C1F4EA99F3C4}" type="parTrans" cxnId="{0A6A6600-F10F-46AE-A1E6-A340A51D461F}">
      <dgm:prSet/>
      <dgm:spPr/>
      <dgm:t>
        <a:bodyPr/>
        <a:lstStyle/>
        <a:p>
          <a:endParaRPr lang="en-GB"/>
        </a:p>
      </dgm:t>
    </dgm:pt>
    <dgm:pt modelId="{B906B24E-53F0-431F-83C5-D51B6C7B0B68}" type="sibTrans" cxnId="{0A6A6600-F10F-46AE-A1E6-A340A51D461F}">
      <dgm:prSet/>
      <dgm:spPr/>
      <dgm:t>
        <a:bodyPr/>
        <a:lstStyle/>
        <a:p>
          <a:endParaRPr lang="en-GB"/>
        </a:p>
      </dgm:t>
    </dgm:pt>
    <dgm:pt modelId="{D2C0FF2F-FB16-4BD5-99C8-D8A622558775}">
      <dgm:prSet phldrT="[Text]" custT="1"/>
      <dgm:spPr/>
      <dgm:t>
        <a:bodyPr/>
        <a:lstStyle/>
        <a:p>
          <a:r>
            <a:rPr lang="en-GB" sz="2400" dirty="0"/>
            <a:t>Expression of distress (behaviour)</a:t>
          </a:r>
        </a:p>
      </dgm:t>
    </dgm:pt>
    <dgm:pt modelId="{5A69F957-5F6E-400E-9DFF-4441459D0D6C}" type="parTrans" cxnId="{0DC5A493-7F2F-4A97-A978-64F845F01D9F}">
      <dgm:prSet/>
      <dgm:spPr/>
      <dgm:t>
        <a:bodyPr/>
        <a:lstStyle/>
        <a:p>
          <a:endParaRPr lang="en-GB"/>
        </a:p>
      </dgm:t>
    </dgm:pt>
    <dgm:pt modelId="{0594FDD6-1E9D-439E-B1DB-DCD03695DDCC}" type="sibTrans" cxnId="{0DC5A493-7F2F-4A97-A978-64F845F01D9F}">
      <dgm:prSet/>
      <dgm:spPr/>
      <dgm:t>
        <a:bodyPr/>
        <a:lstStyle/>
        <a:p>
          <a:endParaRPr lang="en-GB"/>
        </a:p>
      </dgm:t>
    </dgm:pt>
    <dgm:pt modelId="{73553F37-4E59-4F9F-930A-80ECA02744D1}">
      <dgm:prSet phldrT="[Text]" custT="1"/>
      <dgm:spPr/>
      <dgm:t>
        <a:bodyPr/>
        <a:lstStyle/>
        <a:p>
          <a:r>
            <a:rPr lang="en-GB" sz="2400" dirty="0"/>
            <a:t>What is happening- Trigger or current situation</a:t>
          </a:r>
        </a:p>
        <a:p>
          <a:endParaRPr lang="en-GB" sz="2400" dirty="0"/>
        </a:p>
      </dgm:t>
    </dgm:pt>
    <dgm:pt modelId="{739C3041-CCEA-4050-A5C9-7ACB6D448BBD}" type="parTrans" cxnId="{367F7FAD-1D26-4093-9969-6C29254DB589}">
      <dgm:prSet/>
      <dgm:spPr/>
      <dgm:t>
        <a:bodyPr/>
        <a:lstStyle/>
        <a:p>
          <a:endParaRPr lang="en-GB"/>
        </a:p>
      </dgm:t>
    </dgm:pt>
    <dgm:pt modelId="{3B1A2A69-66E9-43E8-9A9A-18C44FCC5FA9}" type="sibTrans" cxnId="{367F7FAD-1D26-4093-9969-6C29254DB589}">
      <dgm:prSet/>
      <dgm:spPr/>
      <dgm:t>
        <a:bodyPr/>
        <a:lstStyle/>
        <a:p>
          <a:endParaRPr lang="en-GB"/>
        </a:p>
      </dgm:t>
    </dgm:pt>
    <dgm:pt modelId="{0B287131-892A-45B4-8836-DB2A0057A658}" type="pres">
      <dgm:prSet presAssocID="{BF4B2865-B417-418D-AD06-EE0AD60CF158}" presName="Name0" presStyleCnt="0">
        <dgm:presLayoutVars>
          <dgm:chMax val="11"/>
          <dgm:chPref val="11"/>
          <dgm:dir/>
          <dgm:resizeHandles/>
        </dgm:presLayoutVars>
      </dgm:prSet>
      <dgm:spPr/>
    </dgm:pt>
    <dgm:pt modelId="{B7227BD0-2030-4913-8025-B3935B2BE303}" type="pres">
      <dgm:prSet presAssocID="{D2C0FF2F-FB16-4BD5-99C8-D8A622558775}" presName="Accent4" presStyleCnt="0"/>
      <dgm:spPr/>
    </dgm:pt>
    <dgm:pt modelId="{49EE9FD6-F7E2-4F14-8D67-A240AF1AF497}" type="pres">
      <dgm:prSet presAssocID="{D2C0FF2F-FB16-4BD5-99C8-D8A622558775}" presName="Accent" presStyleLbl="node1" presStyleIdx="0" presStyleCnt="4" custLinFactNeighborX="75056" custLinFactNeighborY="-3381"/>
      <dgm:spPr/>
    </dgm:pt>
    <dgm:pt modelId="{8E5F2DE0-42C3-433A-89DA-EE5B1A2CDFC7}" type="pres">
      <dgm:prSet presAssocID="{D2C0FF2F-FB16-4BD5-99C8-D8A622558775}" presName="ParentBackground4" presStyleCnt="0"/>
      <dgm:spPr/>
    </dgm:pt>
    <dgm:pt modelId="{2F29DCBA-F2B7-42C1-A87B-FE59C64C7F34}" type="pres">
      <dgm:prSet presAssocID="{D2C0FF2F-FB16-4BD5-99C8-D8A622558775}" presName="ParentBackground" presStyleLbl="fgAcc1" presStyleIdx="0" presStyleCnt="4" custScaleX="175712" custScaleY="154486" custLinFactX="65506" custLinFactNeighborX="100000" custLinFactNeighborY="-5070"/>
      <dgm:spPr/>
    </dgm:pt>
    <dgm:pt modelId="{928F1F2D-AB5E-4F59-B820-9C034B1A1983}" type="pres">
      <dgm:prSet presAssocID="{D2C0FF2F-FB16-4BD5-99C8-D8A622558775}" presName="Parent4" presStyleLbl="revTx" presStyleIdx="0" presStyleCnt="0">
        <dgm:presLayoutVars>
          <dgm:chMax val="1"/>
          <dgm:chPref val="1"/>
          <dgm:bulletEnabled val="1"/>
        </dgm:presLayoutVars>
      </dgm:prSet>
      <dgm:spPr/>
    </dgm:pt>
    <dgm:pt modelId="{9B234C76-5A92-47F5-A663-0B4E4A6571E1}" type="pres">
      <dgm:prSet presAssocID="{08521C67-CC79-4410-9FCD-706AA1CCB86F}" presName="Accent3" presStyleCnt="0"/>
      <dgm:spPr/>
    </dgm:pt>
    <dgm:pt modelId="{6AE07F6B-FDFF-4D66-BD6F-FF24EBACEFC9}" type="pres">
      <dgm:prSet presAssocID="{08521C67-CC79-4410-9FCD-706AA1CCB86F}" presName="Accent" presStyleLbl="node1" presStyleIdx="1" presStyleCnt="4" custFlipHor="1" custScaleX="3617" custLinFactNeighborX="50203" custLinFactNeighborY="-2390"/>
      <dgm:spPr/>
    </dgm:pt>
    <dgm:pt modelId="{4EFA5EE1-9731-4617-85EB-C5D3AA0DDBE0}" type="pres">
      <dgm:prSet presAssocID="{08521C67-CC79-4410-9FCD-706AA1CCB86F}" presName="ParentBackground3" presStyleCnt="0"/>
      <dgm:spPr/>
    </dgm:pt>
    <dgm:pt modelId="{1CD2C211-6929-4E92-8890-99C5F3BAB52E}" type="pres">
      <dgm:prSet presAssocID="{08521C67-CC79-4410-9FCD-706AA1CCB86F}" presName="ParentBackground" presStyleLbl="fgAcc1" presStyleIdx="1" presStyleCnt="4" custScaleX="212390" custScaleY="182380" custLinFactNeighborX="77502" custLinFactNeighborY="-2898"/>
      <dgm:spPr/>
    </dgm:pt>
    <dgm:pt modelId="{74E1D6E0-A34B-4310-990D-DFAA9D36ED24}" type="pres">
      <dgm:prSet presAssocID="{08521C67-CC79-4410-9FCD-706AA1CCB86F}" presName="Parent3" presStyleLbl="revTx" presStyleIdx="0" presStyleCnt="0">
        <dgm:presLayoutVars>
          <dgm:chMax val="1"/>
          <dgm:chPref val="1"/>
          <dgm:bulletEnabled val="1"/>
        </dgm:presLayoutVars>
      </dgm:prSet>
      <dgm:spPr/>
    </dgm:pt>
    <dgm:pt modelId="{A9233A82-F41F-4D6F-980F-CCF28F938160}" type="pres">
      <dgm:prSet presAssocID="{0F3993E7-AA29-4CF4-AB7B-B891AC1391EB}" presName="Accent2" presStyleCnt="0"/>
      <dgm:spPr/>
    </dgm:pt>
    <dgm:pt modelId="{9FC80F10-65DA-4A65-8079-FCD944CC5F45}" type="pres">
      <dgm:prSet presAssocID="{0F3993E7-AA29-4CF4-AB7B-B891AC1391EB}" presName="Accent" presStyleLbl="node1" presStyleIdx="2" presStyleCnt="4" custLinFactNeighborX="20559" custLinFactNeighborY="-2390"/>
      <dgm:spPr/>
    </dgm:pt>
    <dgm:pt modelId="{5A7770D2-091F-4C1C-89B2-E14F3D964910}" type="pres">
      <dgm:prSet presAssocID="{0F3993E7-AA29-4CF4-AB7B-B891AC1391EB}" presName="ParentBackground2" presStyleCnt="0"/>
      <dgm:spPr/>
    </dgm:pt>
    <dgm:pt modelId="{CBAFF64B-F6C1-4DFA-8F48-D3E044F2B11F}" type="pres">
      <dgm:prSet presAssocID="{0F3993E7-AA29-4CF4-AB7B-B891AC1391EB}" presName="ParentBackground" presStyleLbl="fgAcc1" presStyleIdx="2" presStyleCnt="4" custScaleX="175712" custScaleY="154486" custLinFactNeighborX="-18832" custLinFactNeighborY="2172"/>
      <dgm:spPr/>
    </dgm:pt>
    <dgm:pt modelId="{FE38A7E4-B5AC-4C76-963D-174C1D96B54C}" type="pres">
      <dgm:prSet presAssocID="{0F3993E7-AA29-4CF4-AB7B-B891AC1391EB}" presName="Parent2" presStyleLbl="revTx" presStyleIdx="0" presStyleCnt="0">
        <dgm:presLayoutVars>
          <dgm:chMax val="1"/>
          <dgm:chPref val="1"/>
          <dgm:bulletEnabled val="1"/>
        </dgm:presLayoutVars>
      </dgm:prSet>
      <dgm:spPr/>
    </dgm:pt>
    <dgm:pt modelId="{1EBE7529-19BF-4625-8967-D2F2122FB3C0}" type="pres">
      <dgm:prSet presAssocID="{73553F37-4E59-4F9F-930A-80ECA02744D1}" presName="Accent1" presStyleCnt="0"/>
      <dgm:spPr/>
    </dgm:pt>
    <dgm:pt modelId="{9230DC2B-5CD0-4029-B30A-08D15B33BC7F}" type="pres">
      <dgm:prSet presAssocID="{73553F37-4E59-4F9F-930A-80ECA02744D1}" presName="Accent" presStyleLbl="node1" presStyleIdx="3" presStyleCnt="4" custLinFactNeighborX="-41596" custLinFactNeighborY="0"/>
      <dgm:spPr/>
    </dgm:pt>
    <dgm:pt modelId="{4EB7313A-80BD-4290-BB07-D99E829E1F24}" type="pres">
      <dgm:prSet presAssocID="{73553F37-4E59-4F9F-930A-80ECA02744D1}" presName="ParentBackground1" presStyleCnt="0"/>
      <dgm:spPr/>
    </dgm:pt>
    <dgm:pt modelId="{6F4937C5-1B84-4721-AC5D-B2B7878D58E1}" type="pres">
      <dgm:prSet presAssocID="{73553F37-4E59-4F9F-930A-80ECA02744D1}" presName="ParentBackground" presStyleLbl="fgAcc1" presStyleIdx="3" presStyleCnt="4" custScaleX="223994" custScaleY="182380" custLinFactX="-34723" custLinFactNeighborX="-100000" custLinFactNeighborY="1448"/>
      <dgm:spPr/>
    </dgm:pt>
    <dgm:pt modelId="{E9B9C572-769D-44C8-898B-C268921FAED1}" type="pres">
      <dgm:prSet presAssocID="{73553F37-4E59-4F9F-930A-80ECA02744D1}" presName="Parent1" presStyleLbl="revTx" presStyleIdx="0" presStyleCnt="0">
        <dgm:presLayoutVars>
          <dgm:chMax val="1"/>
          <dgm:chPref val="1"/>
          <dgm:bulletEnabled val="1"/>
        </dgm:presLayoutVars>
      </dgm:prSet>
      <dgm:spPr/>
    </dgm:pt>
  </dgm:ptLst>
  <dgm:cxnLst>
    <dgm:cxn modelId="{0A6A6600-F10F-46AE-A1E6-A340A51D461F}" srcId="{BF4B2865-B417-418D-AD06-EE0AD60CF158}" destId="{08521C67-CC79-4410-9FCD-706AA1CCB86F}" srcOrd="2" destOrd="0" parTransId="{D8A59D52-6825-47CC-B7A9-C1F4EA99F3C4}" sibTransId="{B906B24E-53F0-431F-83C5-D51B6C7B0B68}"/>
    <dgm:cxn modelId="{0F0D2E49-614E-470B-BB91-6E0B10B4A512}" type="presOf" srcId="{73553F37-4E59-4F9F-930A-80ECA02744D1}" destId="{E9B9C572-769D-44C8-898B-C268921FAED1}" srcOrd="1" destOrd="0" presId="urn:microsoft.com/office/officeart/2011/layout/CircleProcess"/>
    <dgm:cxn modelId="{4232374A-E377-4DBF-AC7B-DC2B5B09B16F}" type="presOf" srcId="{0F3993E7-AA29-4CF4-AB7B-B891AC1391EB}" destId="{FE38A7E4-B5AC-4C76-963D-174C1D96B54C}" srcOrd="1" destOrd="0" presId="urn:microsoft.com/office/officeart/2011/layout/CircleProcess"/>
    <dgm:cxn modelId="{A1A30D8D-71BB-42BD-A99F-EAAA778F1B7F}" type="presOf" srcId="{0F3993E7-AA29-4CF4-AB7B-B891AC1391EB}" destId="{CBAFF64B-F6C1-4DFA-8F48-D3E044F2B11F}" srcOrd="0" destOrd="0" presId="urn:microsoft.com/office/officeart/2011/layout/CircleProcess"/>
    <dgm:cxn modelId="{0DC5A493-7F2F-4A97-A978-64F845F01D9F}" srcId="{BF4B2865-B417-418D-AD06-EE0AD60CF158}" destId="{D2C0FF2F-FB16-4BD5-99C8-D8A622558775}" srcOrd="3" destOrd="0" parTransId="{5A69F957-5F6E-400E-9DFF-4441459D0D6C}" sibTransId="{0594FDD6-1E9D-439E-B1DB-DCD03695DDCC}"/>
    <dgm:cxn modelId="{3FB56096-AB8A-4767-BD8A-47A48D127EF4}" type="presOf" srcId="{D2C0FF2F-FB16-4BD5-99C8-D8A622558775}" destId="{928F1F2D-AB5E-4F59-B820-9C034B1A1983}" srcOrd="1" destOrd="0" presId="urn:microsoft.com/office/officeart/2011/layout/CircleProcess"/>
    <dgm:cxn modelId="{367F7FAD-1D26-4093-9969-6C29254DB589}" srcId="{BF4B2865-B417-418D-AD06-EE0AD60CF158}" destId="{73553F37-4E59-4F9F-930A-80ECA02744D1}" srcOrd="0" destOrd="0" parTransId="{739C3041-CCEA-4050-A5C9-7ACB6D448BBD}" sibTransId="{3B1A2A69-66E9-43E8-9A9A-18C44FCC5FA9}"/>
    <dgm:cxn modelId="{01B53BB5-FA4C-4234-906E-10D129A53493}" srcId="{BF4B2865-B417-418D-AD06-EE0AD60CF158}" destId="{0F3993E7-AA29-4CF4-AB7B-B891AC1391EB}" srcOrd="1" destOrd="0" parTransId="{B2DE3AA3-5912-401C-A2EC-FD86927CD07E}" sibTransId="{19E6177E-C6D0-4F92-A475-F8526F557A43}"/>
    <dgm:cxn modelId="{173755BC-BE40-45EA-8E88-EB81B4145617}" type="presOf" srcId="{73553F37-4E59-4F9F-930A-80ECA02744D1}" destId="{6F4937C5-1B84-4721-AC5D-B2B7878D58E1}" srcOrd="0" destOrd="0" presId="urn:microsoft.com/office/officeart/2011/layout/CircleProcess"/>
    <dgm:cxn modelId="{603A82D7-F275-469E-B38B-3E0E9B53C505}" type="presOf" srcId="{08521C67-CC79-4410-9FCD-706AA1CCB86F}" destId="{1CD2C211-6929-4E92-8890-99C5F3BAB52E}" srcOrd="0" destOrd="0" presId="urn:microsoft.com/office/officeart/2011/layout/CircleProcess"/>
    <dgm:cxn modelId="{0E4926D8-14BF-4A18-BE85-FFA6D361F926}" type="presOf" srcId="{08521C67-CC79-4410-9FCD-706AA1CCB86F}" destId="{74E1D6E0-A34B-4310-990D-DFAA9D36ED24}" srcOrd="1" destOrd="0" presId="urn:microsoft.com/office/officeart/2011/layout/CircleProcess"/>
    <dgm:cxn modelId="{DF476BE7-A81C-40E7-B8E7-B27272E83C55}" type="presOf" srcId="{D2C0FF2F-FB16-4BD5-99C8-D8A622558775}" destId="{2F29DCBA-F2B7-42C1-A87B-FE59C64C7F34}" srcOrd="0" destOrd="0" presId="urn:microsoft.com/office/officeart/2011/layout/CircleProcess"/>
    <dgm:cxn modelId="{FEC310E8-53F8-4509-8CF0-9413049D5FFF}" type="presOf" srcId="{BF4B2865-B417-418D-AD06-EE0AD60CF158}" destId="{0B287131-892A-45B4-8836-DB2A0057A658}" srcOrd="0" destOrd="0" presId="urn:microsoft.com/office/officeart/2011/layout/CircleProcess"/>
    <dgm:cxn modelId="{4C9BD464-0CA8-4970-84D0-07ABF5EEDBB1}" type="presParOf" srcId="{0B287131-892A-45B4-8836-DB2A0057A658}" destId="{B7227BD0-2030-4913-8025-B3935B2BE303}" srcOrd="0" destOrd="0" presId="urn:microsoft.com/office/officeart/2011/layout/CircleProcess"/>
    <dgm:cxn modelId="{01B678F8-0B1E-41BB-B4D8-9804D0C10A43}" type="presParOf" srcId="{B7227BD0-2030-4913-8025-B3935B2BE303}" destId="{49EE9FD6-F7E2-4F14-8D67-A240AF1AF497}" srcOrd="0" destOrd="0" presId="urn:microsoft.com/office/officeart/2011/layout/CircleProcess"/>
    <dgm:cxn modelId="{E105C1C9-8B3D-47FA-97CE-04D3CFF2C9C9}" type="presParOf" srcId="{0B287131-892A-45B4-8836-DB2A0057A658}" destId="{8E5F2DE0-42C3-433A-89DA-EE5B1A2CDFC7}" srcOrd="1" destOrd="0" presId="urn:microsoft.com/office/officeart/2011/layout/CircleProcess"/>
    <dgm:cxn modelId="{9AF82144-9359-4286-8CDF-A0F9C073EB46}" type="presParOf" srcId="{8E5F2DE0-42C3-433A-89DA-EE5B1A2CDFC7}" destId="{2F29DCBA-F2B7-42C1-A87B-FE59C64C7F34}" srcOrd="0" destOrd="0" presId="urn:microsoft.com/office/officeart/2011/layout/CircleProcess"/>
    <dgm:cxn modelId="{F2653905-897D-4986-98D9-5BF68B063A9C}" type="presParOf" srcId="{0B287131-892A-45B4-8836-DB2A0057A658}" destId="{928F1F2D-AB5E-4F59-B820-9C034B1A1983}" srcOrd="2" destOrd="0" presId="urn:microsoft.com/office/officeart/2011/layout/CircleProcess"/>
    <dgm:cxn modelId="{18A0F46A-2900-4427-B200-A7D9E7EA2CAB}" type="presParOf" srcId="{0B287131-892A-45B4-8836-DB2A0057A658}" destId="{9B234C76-5A92-47F5-A663-0B4E4A6571E1}" srcOrd="3" destOrd="0" presId="urn:microsoft.com/office/officeart/2011/layout/CircleProcess"/>
    <dgm:cxn modelId="{F38A159C-76E4-4C36-8B66-C79BB3B51A7F}" type="presParOf" srcId="{9B234C76-5A92-47F5-A663-0B4E4A6571E1}" destId="{6AE07F6B-FDFF-4D66-BD6F-FF24EBACEFC9}" srcOrd="0" destOrd="0" presId="urn:microsoft.com/office/officeart/2011/layout/CircleProcess"/>
    <dgm:cxn modelId="{352EDE45-1CC8-4E56-B74F-B1124742E4EC}" type="presParOf" srcId="{0B287131-892A-45B4-8836-DB2A0057A658}" destId="{4EFA5EE1-9731-4617-85EB-C5D3AA0DDBE0}" srcOrd="4" destOrd="0" presId="urn:microsoft.com/office/officeart/2011/layout/CircleProcess"/>
    <dgm:cxn modelId="{71BE0B8C-3203-4955-9BF9-EE86D0EDA3D4}" type="presParOf" srcId="{4EFA5EE1-9731-4617-85EB-C5D3AA0DDBE0}" destId="{1CD2C211-6929-4E92-8890-99C5F3BAB52E}" srcOrd="0" destOrd="0" presId="urn:microsoft.com/office/officeart/2011/layout/CircleProcess"/>
    <dgm:cxn modelId="{C3314839-8B89-4BE9-A6AB-439E9081F911}" type="presParOf" srcId="{0B287131-892A-45B4-8836-DB2A0057A658}" destId="{74E1D6E0-A34B-4310-990D-DFAA9D36ED24}" srcOrd="5" destOrd="0" presId="urn:microsoft.com/office/officeart/2011/layout/CircleProcess"/>
    <dgm:cxn modelId="{D7A27DCB-9157-4F46-8E3E-A1CD4C45CF46}" type="presParOf" srcId="{0B287131-892A-45B4-8836-DB2A0057A658}" destId="{A9233A82-F41F-4D6F-980F-CCF28F938160}" srcOrd="6" destOrd="0" presId="urn:microsoft.com/office/officeart/2011/layout/CircleProcess"/>
    <dgm:cxn modelId="{9FD52CB8-96F2-499B-A199-BF320C7E978E}" type="presParOf" srcId="{A9233A82-F41F-4D6F-980F-CCF28F938160}" destId="{9FC80F10-65DA-4A65-8079-FCD944CC5F45}" srcOrd="0" destOrd="0" presId="urn:microsoft.com/office/officeart/2011/layout/CircleProcess"/>
    <dgm:cxn modelId="{E54EB6D7-145F-47AB-9D03-AA3F38293A08}" type="presParOf" srcId="{0B287131-892A-45B4-8836-DB2A0057A658}" destId="{5A7770D2-091F-4C1C-89B2-E14F3D964910}" srcOrd="7" destOrd="0" presId="urn:microsoft.com/office/officeart/2011/layout/CircleProcess"/>
    <dgm:cxn modelId="{E1A3D3D7-0CB1-4269-8822-B33C14EDC9F0}" type="presParOf" srcId="{5A7770D2-091F-4C1C-89B2-E14F3D964910}" destId="{CBAFF64B-F6C1-4DFA-8F48-D3E044F2B11F}" srcOrd="0" destOrd="0" presId="urn:microsoft.com/office/officeart/2011/layout/CircleProcess"/>
    <dgm:cxn modelId="{159A5C2E-0456-423E-AA63-8F84BF8BBD7B}" type="presParOf" srcId="{0B287131-892A-45B4-8836-DB2A0057A658}" destId="{FE38A7E4-B5AC-4C76-963D-174C1D96B54C}" srcOrd="8" destOrd="0" presId="urn:microsoft.com/office/officeart/2011/layout/CircleProcess"/>
    <dgm:cxn modelId="{89CB149F-BD1A-4528-9DB6-375F18C63D35}" type="presParOf" srcId="{0B287131-892A-45B4-8836-DB2A0057A658}" destId="{1EBE7529-19BF-4625-8967-D2F2122FB3C0}" srcOrd="9" destOrd="0" presId="urn:microsoft.com/office/officeart/2011/layout/CircleProcess"/>
    <dgm:cxn modelId="{4C594CCE-FB02-4AC1-9C51-1BB42E755AEF}" type="presParOf" srcId="{1EBE7529-19BF-4625-8967-D2F2122FB3C0}" destId="{9230DC2B-5CD0-4029-B30A-08D15B33BC7F}" srcOrd="0" destOrd="0" presId="urn:microsoft.com/office/officeart/2011/layout/CircleProcess"/>
    <dgm:cxn modelId="{86507108-0B07-42F3-B0CE-0AA5E3A808B7}" type="presParOf" srcId="{0B287131-892A-45B4-8836-DB2A0057A658}" destId="{4EB7313A-80BD-4290-BB07-D99E829E1F24}" srcOrd="10" destOrd="0" presId="urn:microsoft.com/office/officeart/2011/layout/CircleProcess"/>
    <dgm:cxn modelId="{17E60406-2FBB-4BAA-899C-E2F760F5E93A}" type="presParOf" srcId="{4EB7313A-80BD-4290-BB07-D99E829E1F24}" destId="{6F4937C5-1B84-4721-AC5D-B2B7878D58E1}" srcOrd="0" destOrd="0" presId="urn:microsoft.com/office/officeart/2011/layout/CircleProcess"/>
    <dgm:cxn modelId="{FE2D426C-D9C4-4125-ABEF-1A38C577F95B}" type="presParOf" srcId="{0B287131-892A-45B4-8836-DB2A0057A658}" destId="{E9B9C572-769D-44C8-898B-C268921FAED1}" srcOrd="11"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B24173-32CD-44D7-A0B6-36958DBBC777}" type="doc">
      <dgm:prSet loTypeId="urn:microsoft.com/office/officeart/2005/8/layout/process1" loCatId="process" qsTypeId="urn:microsoft.com/office/officeart/2005/8/quickstyle/simple3" qsCatId="simple" csTypeId="urn:microsoft.com/office/officeart/2005/8/colors/colorful1#2" csCatId="colorful" phldr="1"/>
      <dgm:spPr/>
      <dgm:t>
        <a:bodyPr/>
        <a:lstStyle/>
        <a:p>
          <a:endParaRPr lang="en-GB"/>
        </a:p>
      </dgm:t>
    </dgm:pt>
    <dgm:pt modelId="{A96ED42E-BECB-48C6-BC78-63347DE95FAA}">
      <dgm:prSet phldrT="[Text]" custT="1"/>
      <dgm:spPr/>
      <dgm:t>
        <a:bodyPr/>
        <a:lstStyle/>
        <a:p>
          <a:r>
            <a:rPr lang="en-GB" sz="2000" b="1" dirty="0"/>
            <a:t>Background &amp; Their History</a:t>
          </a:r>
        </a:p>
        <a:p>
          <a:endParaRPr lang="en-GB" sz="2000" b="1" dirty="0"/>
        </a:p>
      </dgm:t>
    </dgm:pt>
    <dgm:pt modelId="{59A5C61B-4CCF-4EFA-82A2-07FB0ADD9C19}" type="parTrans" cxnId="{C2CAD322-847C-423F-BB99-3FC88CDA097A}">
      <dgm:prSet/>
      <dgm:spPr/>
      <dgm:t>
        <a:bodyPr/>
        <a:lstStyle/>
        <a:p>
          <a:endParaRPr lang="en-GB"/>
        </a:p>
      </dgm:t>
    </dgm:pt>
    <dgm:pt modelId="{0C603832-2931-4FFF-B2A8-83F773C1939F}" type="sibTrans" cxnId="{C2CAD322-847C-423F-BB99-3FC88CDA097A}">
      <dgm:prSet/>
      <dgm:spPr/>
      <dgm:t>
        <a:bodyPr/>
        <a:lstStyle/>
        <a:p>
          <a:endParaRPr lang="en-GB"/>
        </a:p>
      </dgm:t>
    </dgm:pt>
    <dgm:pt modelId="{EF53320C-0A81-4AC0-856E-67285AA17C47}">
      <dgm:prSet phldrT="[Text]" custT="1"/>
      <dgm:spPr/>
      <dgm:t>
        <a:bodyPr anchor="t"/>
        <a:lstStyle/>
        <a:p>
          <a:pPr algn="ctr"/>
          <a:r>
            <a:rPr lang="en-GB" sz="2000" b="1" dirty="0"/>
            <a:t>Feeling Defeated</a:t>
          </a:r>
        </a:p>
        <a:p>
          <a:pPr algn="ctr"/>
          <a:r>
            <a:rPr lang="en-GB" sz="1300" dirty="0"/>
            <a:t>Risk is helped or hindered by:</a:t>
          </a:r>
        </a:p>
        <a:p>
          <a:pPr algn="ctr"/>
          <a:r>
            <a:rPr lang="en-GB" sz="1600" b="1" i="1" dirty="0"/>
            <a:t>Able to cope with the emotions</a:t>
          </a:r>
        </a:p>
        <a:p>
          <a:pPr algn="ctr"/>
          <a:r>
            <a:rPr lang="en-GB" sz="1600" b="1" i="1" dirty="0"/>
            <a:t>Rumination</a:t>
          </a:r>
        </a:p>
        <a:p>
          <a:pPr algn="ctr"/>
          <a:r>
            <a:rPr lang="en-GB" sz="1600" b="1" i="1" dirty="0"/>
            <a:t>Focussing on unhelpful things</a:t>
          </a:r>
        </a:p>
        <a:p>
          <a:pPr algn="ctr"/>
          <a:r>
            <a:rPr lang="en-GB" sz="1600" b="1" i="1" dirty="0"/>
            <a:t>Ability to solve the problem</a:t>
          </a:r>
        </a:p>
      </dgm:t>
    </dgm:pt>
    <dgm:pt modelId="{23F0BB34-E9CA-48FE-884E-284D358CF821}" type="parTrans" cxnId="{79AFE8EE-33DD-4E78-AE9F-0C85655AED5D}">
      <dgm:prSet/>
      <dgm:spPr/>
      <dgm:t>
        <a:bodyPr/>
        <a:lstStyle/>
        <a:p>
          <a:endParaRPr lang="en-GB"/>
        </a:p>
      </dgm:t>
    </dgm:pt>
    <dgm:pt modelId="{98B3A896-2553-4CD6-8884-BDDA01005402}" type="sibTrans" cxnId="{79AFE8EE-33DD-4E78-AE9F-0C85655AED5D}">
      <dgm:prSet/>
      <dgm:spPr/>
      <dgm:t>
        <a:bodyPr/>
        <a:lstStyle/>
        <a:p>
          <a:endParaRPr lang="en-GB">
            <a:solidFill>
              <a:srgbClr val="7030A0"/>
            </a:solidFill>
          </a:endParaRPr>
        </a:p>
      </dgm:t>
    </dgm:pt>
    <dgm:pt modelId="{AD45A00A-774E-4B16-A7B9-4C89905EA6E2}">
      <dgm:prSet phldrT="[Text]" custT="1"/>
      <dgm:spPr/>
      <dgm:t>
        <a:bodyPr/>
        <a:lstStyle/>
        <a:p>
          <a:pPr algn="ctr"/>
          <a:r>
            <a:rPr lang="en-GB" sz="2000" b="1"/>
            <a:t>Suicide Ideation</a:t>
          </a:r>
        </a:p>
        <a:p>
          <a:pPr algn="ctr"/>
          <a:r>
            <a:rPr lang="en-GB" sz="1200"/>
            <a:t>Move to behaviour ius helped/ hindered by:</a:t>
          </a:r>
        </a:p>
        <a:p>
          <a:pPr algn="ctr"/>
          <a:r>
            <a:rPr lang="en-GB" sz="1600" b="1" i="1"/>
            <a:t>Overcoming fear of pain/death</a:t>
          </a:r>
        </a:p>
        <a:p>
          <a:pPr algn="ctr"/>
          <a:r>
            <a:rPr lang="en-GB" sz="1600" b="1" i="1"/>
            <a:t>Impulsive</a:t>
          </a:r>
        </a:p>
        <a:p>
          <a:pPr algn="ctr"/>
          <a:r>
            <a:rPr lang="en-GB" sz="1600" b="1" i="1"/>
            <a:t>Suicide Plan</a:t>
          </a:r>
        </a:p>
        <a:p>
          <a:pPr algn="ctr"/>
          <a:r>
            <a:rPr lang="en-GB" sz="1600" b="1" i="1"/>
            <a:t>Access to method</a:t>
          </a:r>
        </a:p>
        <a:p>
          <a:pPr algn="ctr"/>
          <a:r>
            <a:rPr lang="en-GB" sz="1600" b="1" i="1"/>
            <a:t>What learnt from others</a:t>
          </a:r>
          <a:endParaRPr lang="en-GB" sz="2000" b="1" dirty="0"/>
        </a:p>
      </dgm:t>
    </dgm:pt>
    <dgm:pt modelId="{453FA468-1046-4155-AFB3-BC61D50D2425}" type="parTrans" cxnId="{679F80EB-ED49-4F5A-B24C-8ED53FC818E7}">
      <dgm:prSet/>
      <dgm:spPr/>
      <dgm:t>
        <a:bodyPr/>
        <a:lstStyle/>
        <a:p>
          <a:endParaRPr lang="en-GB"/>
        </a:p>
      </dgm:t>
    </dgm:pt>
    <dgm:pt modelId="{9D178CEA-A0D2-49C9-A81D-240E60A7D724}" type="sibTrans" cxnId="{679F80EB-ED49-4F5A-B24C-8ED53FC818E7}">
      <dgm:prSet/>
      <dgm:spPr/>
      <dgm:t>
        <a:bodyPr/>
        <a:lstStyle/>
        <a:p>
          <a:endParaRPr lang="en-GB"/>
        </a:p>
      </dgm:t>
    </dgm:pt>
    <dgm:pt modelId="{CD57EF03-2DEC-4FD0-9011-89E285E33E24}">
      <dgm:prSet phldrT="[Text]"/>
      <dgm:spPr/>
      <dgm:t>
        <a:bodyPr/>
        <a:lstStyle/>
        <a:p>
          <a:endParaRPr lang="en-GB" sz="900" dirty="0"/>
        </a:p>
      </dgm:t>
    </dgm:pt>
    <dgm:pt modelId="{25E91735-1CAF-4DB8-9BD3-FC054600BC6D}" type="parTrans" cxnId="{32995B25-F710-45F8-96AF-F916B4F559B8}">
      <dgm:prSet/>
      <dgm:spPr/>
      <dgm:t>
        <a:bodyPr/>
        <a:lstStyle/>
        <a:p>
          <a:endParaRPr lang="en-GB"/>
        </a:p>
      </dgm:t>
    </dgm:pt>
    <dgm:pt modelId="{90E9C0D9-F042-4EED-B0E9-16AD3EEF1056}" type="sibTrans" cxnId="{32995B25-F710-45F8-96AF-F916B4F559B8}">
      <dgm:prSet/>
      <dgm:spPr/>
      <dgm:t>
        <a:bodyPr/>
        <a:lstStyle/>
        <a:p>
          <a:endParaRPr lang="en-GB"/>
        </a:p>
      </dgm:t>
    </dgm:pt>
    <dgm:pt modelId="{5D4E83D8-FE8D-48B6-B20C-119AD4A6DE36}">
      <dgm:prSet custT="1"/>
      <dgm:spPr/>
      <dgm:t>
        <a:bodyPr/>
        <a:lstStyle/>
        <a:p>
          <a:r>
            <a:rPr lang="en-GB" sz="2000" b="1"/>
            <a:t>Feeling Trapped</a:t>
          </a:r>
        </a:p>
        <a:p>
          <a:r>
            <a:rPr lang="en-GB" sz="1100"/>
            <a:t>Risk is helped/hindered by:</a:t>
          </a:r>
        </a:p>
        <a:p>
          <a:r>
            <a:rPr lang="en-GB" sz="1600" b="1" i="1"/>
            <a:t>Feeling a burden</a:t>
          </a:r>
        </a:p>
        <a:p>
          <a:r>
            <a:rPr lang="en-GB" sz="1600" b="1" i="1"/>
            <a:t>Not feeling you belong/connect</a:t>
          </a:r>
        </a:p>
        <a:p>
          <a:r>
            <a:rPr lang="en-GB" sz="1600" b="1" i="1"/>
            <a:t>Not seeing a positive future</a:t>
          </a:r>
        </a:p>
        <a:p>
          <a:r>
            <a:rPr lang="en-GB" sz="1600" b="1" i="1"/>
            <a:t>Attitudes to suicide</a:t>
          </a:r>
        </a:p>
        <a:p>
          <a:r>
            <a:rPr lang="en-GB" sz="1600" b="1" i="1"/>
            <a:t>Having future  goals </a:t>
          </a:r>
        </a:p>
        <a:p>
          <a:r>
            <a:rPr lang="en-GB" sz="1600" b="1" i="1"/>
            <a:t>Feeling supported</a:t>
          </a:r>
        </a:p>
        <a:p>
          <a:endParaRPr lang="en-GB" sz="1100" dirty="0"/>
        </a:p>
      </dgm:t>
    </dgm:pt>
    <dgm:pt modelId="{86F36CBE-AD5B-44B3-98DB-6C31473227E6}" type="parTrans" cxnId="{422C834D-EEF8-4802-8948-3764120A99AF}">
      <dgm:prSet/>
      <dgm:spPr/>
      <dgm:t>
        <a:bodyPr/>
        <a:lstStyle/>
        <a:p>
          <a:endParaRPr lang="en-GB"/>
        </a:p>
      </dgm:t>
    </dgm:pt>
    <dgm:pt modelId="{8FA4E043-6E8F-402A-82F4-834B1F0741BB}" type="sibTrans" cxnId="{422C834D-EEF8-4802-8948-3764120A99AF}">
      <dgm:prSet/>
      <dgm:spPr/>
      <dgm:t>
        <a:bodyPr/>
        <a:lstStyle/>
        <a:p>
          <a:endParaRPr lang="en-GB"/>
        </a:p>
      </dgm:t>
    </dgm:pt>
    <dgm:pt modelId="{986CA16E-0912-4156-BBAF-E24FAA0D0F36}">
      <dgm:prSet custT="1"/>
      <dgm:spPr/>
      <dgm:t>
        <a:bodyPr vert="vert"/>
        <a:lstStyle/>
        <a:p>
          <a:r>
            <a:rPr lang="en-GB" sz="2000" b="1" dirty="0"/>
            <a:t>Suicidal behaviour</a:t>
          </a:r>
        </a:p>
      </dgm:t>
    </dgm:pt>
    <dgm:pt modelId="{E95B13A5-BEEA-4936-995C-0A7A7C89DF16}" type="parTrans" cxnId="{FAF6D69C-7BF5-4202-A70F-A3617DD09A82}">
      <dgm:prSet/>
      <dgm:spPr/>
      <dgm:t>
        <a:bodyPr/>
        <a:lstStyle/>
        <a:p>
          <a:endParaRPr lang="en-GB"/>
        </a:p>
      </dgm:t>
    </dgm:pt>
    <dgm:pt modelId="{7F877DD8-7ACD-4FF2-A0FE-F5B3C095DB81}" type="sibTrans" cxnId="{FAF6D69C-7BF5-4202-A70F-A3617DD09A82}">
      <dgm:prSet/>
      <dgm:spPr/>
      <dgm:t>
        <a:bodyPr/>
        <a:lstStyle/>
        <a:p>
          <a:endParaRPr lang="en-GB"/>
        </a:p>
      </dgm:t>
    </dgm:pt>
    <dgm:pt modelId="{D5E54269-717F-4177-A665-617725277F2C}">
      <dgm:prSet phldrT="[Text]" custT="1"/>
      <dgm:spPr/>
      <dgm:t>
        <a:bodyPr/>
        <a:lstStyle/>
        <a:p>
          <a:pPr algn="l"/>
          <a:endParaRPr lang="en-GB" sz="1600" dirty="0"/>
        </a:p>
      </dgm:t>
    </dgm:pt>
    <dgm:pt modelId="{EE66FA38-4052-4100-9B78-EA616AFB4662}" type="parTrans" cxnId="{80B93FA0-1C1D-4754-A5A2-3241CF86639E}">
      <dgm:prSet/>
      <dgm:spPr/>
      <dgm:t>
        <a:bodyPr/>
        <a:lstStyle/>
        <a:p>
          <a:endParaRPr lang="en-GB"/>
        </a:p>
      </dgm:t>
    </dgm:pt>
    <dgm:pt modelId="{0FA09B31-4E5D-4D45-83DD-3C13AAC6F8AE}" type="sibTrans" cxnId="{80B93FA0-1C1D-4754-A5A2-3241CF86639E}">
      <dgm:prSet/>
      <dgm:spPr/>
      <dgm:t>
        <a:bodyPr/>
        <a:lstStyle/>
        <a:p>
          <a:endParaRPr lang="en-GB"/>
        </a:p>
      </dgm:t>
    </dgm:pt>
    <dgm:pt modelId="{021C8284-C021-450C-A023-7719D4702E92}">
      <dgm:prSet phldrT="[Text]" custT="1"/>
      <dgm:spPr/>
      <dgm:t>
        <a:bodyPr/>
        <a:lstStyle/>
        <a:p>
          <a:r>
            <a:rPr lang="en-GB" sz="1800"/>
            <a:t>Current environment</a:t>
          </a:r>
          <a:endParaRPr lang="en-GB" sz="1800" dirty="0"/>
        </a:p>
      </dgm:t>
    </dgm:pt>
    <dgm:pt modelId="{CC3FFE27-C589-4D42-A2F8-E2AF6986881A}" type="sibTrans" cxnId="{994511EE-72EF-4EF4-AD44-876260DBBE78}">
      <dgm:prSet/>
      <dgm:spPr/>
      <dgm:t>
        <a:bodyPr/>
        <a:lstStyle/>
        <a:p>
          <a:endParaRPr lang="en-GB"/>
        </a:p>
      </dgm:t>
    </dgm:pt>
    <dgm:pt modelId="{397115F5-9D5E-4C09-A635-6FF7896EE457}" type="parTrans" cxnId="{994511EE-72EF-4EF4-AD44-876260DBBE78}">
      <dgm:prSet/>
      <dgm:spPr/>
      <dgm:t>
        <a:bodyPr/>
        <a:lstStyle/>
        <a:p>
          <a:endParaRPr lang="en-GB"/>
        </a:p>
      </dgm:t>
    </dgm:pt>
    <dgm:pt modelId="{8F362FDD-293D-4993-885E-C8D37DD56365}">
      <dgm:prSet phldrT="[Text]" custT="1"/>
      <dgm:spPr/>
      <dgm:t>
        <a:bodyPr/>
        <a:lstStyle/>
        <a:p>
          <a:r>
            <a:rPr lang="en-GB" sz="1800" dirty="0"/>
            <a:t>Life events</a:t>
          </a:r>
        </a:p>
      </dgm:t>
    </dgm:pt>
    <dgm:pt modelId="{EB82399F-48BF-49F9-91C2-471E53194FE0}" type="sibTrans" cxnId="{F86D05E8-E2CA-44B9-A37F-9B1C79B8A1F6}">
      <dgm:prSet/>
      <dgm:spPr/>
      <dgm:t>
        <a:bodyPr/>
        <a:lstStyle/>
        <a:p>
          <a:endParaRPr lang="en-GB"/>
        </a:p>
      </dgm:t>
    </dgm:pt>
    <dgm:pt modelId="{732C22D3-4E79-4067-81E2-42E75B803108}" type="parTrans" cxnId="{F86D05E8-E2CA-44B9-A37F-9B1C79B8A1F6}">
      <dgm:prSet/>
      <dgm:spPr/>
      <dgm:t>
        <a:bodyPr/>
        <a:lstStyle/>
        <a:p>
          <a:endParaRPr lang="en-GB"/>
        </a:p>
      </dgm:t>
    </dgm:pt>
    <dgm:pt modelId="{4760AAD3-403B-47FE-9908-092FD9EA35F1}">
      <dgm:prSet phldrT="[Text]" custT="1"/>
      <dgm:spPr/>
      <dgm:t>
        <a:bodyPr/>
        <a:lstStyle/>
        <a:p>
          <a:r>
            <a:rPr lang="en-GB" sz="1800" dirty="0"/>
            <a:t>Vulnerabilities (shaky foundations)</a:t>
          </a:r>
        </a:p>
      </dgm:t>
    </dgm:pt>
    <dgm:pt modelId="{B5299262-EF74-43BB-8B6B-70E58D1176E0}" type="sibTrans" cxnId="{4D4F146A-24A3-46C7-AF37-79C4EAA0F6A8}">
      <dgm:prSet/>
      <dgm:spPr/>
      <dgm:t>
        <a:bodyPr/>
        <a:lstStyle/>
        <a:p>
          <a:endParaRPr lang="en-GB"/>
        </a:p>
      </dgm:t>
    </dgm:pt>
    <dgm:pt modelId="{6891A438-76CA-488F-A58C-458C87E06F42}" type="parTrans" cxnId="{4D4F146A-24A3-46C7-AF37-79C4EAA0F6A8}">
      <dgm:prSet/>
      <dgm:spPr/>
      <dgm:t>
        <a:bodyPr/>
        <a:lstStyle/>
        <a:p>
          <a:endParaRPr lang="en-GB"/>
        </a:p>
      </dgm:t>
    </dgm:pt>
    <dgm:pt modelId="{8B72D61B-C4E5-40A3-9E38-75B75ACEAF88}">
      <dgm:prSet phldrT="[Text]" custT="1"/>
      <dgm:spPr/>
      <dgm:t>
        <a:bodyPr/>
        <a:lstStyle/>
        <a:p>
          <a:endParaRPr lang="en-GB" sz="1800" dirty="0">
            <a:solidFill>
              <a:srgbClr val="FFFF00"/>
            </a:solidFill>
          </a:endParaRPr>
        </a:p>
      </dgm:t>
    </dgm:pt>
    <dgm:pt modelId="{E52A0B38-FFCB-4EA6-AA86-73965870415A}" type="parTrans" cxnId="{C8863A54-4195-4EBD-8798-22CB3D6BEF2F}">
      <dgm:prSet/>
      <dgm:spPr/>
      <dgm:t>
        <a:bodyPr/>
        <a:lstStyle/>
        <a:p>
          <a:endParaRPr lang="en-GB"/>
        </a:p>
      </dgm:t>
    </dgm:pt>
    <dgm:pt modelId="{BF0ABE62-536D-48BE-B29E-6BD9105F4932}" type="sibTrans" cxnId="{C8863A54-4195-4EBD-8798-22CB3D6BEF2F}">
      <dgm:prSet/>
      <dgm:spPr/>
      <dgm:t>
        <a:bodyPr/>
        <a:lstStyle/>
        <a:p>
          <a:endParaRPr lang="en-GB"/>
        </a:p>
      </dgm:t>
    </dgm:pt>
    <dgm:pt modelId="{96834072-37E5-4CBA-8A2A-DD0C4F09968F}">
      <dgm:prSet phldrT="[Text]" custT="1"/>
      <dgm:spPr/>
      <dgm:t>
        <a:bodyPr/>
        <a:lstStyle/>
        <a:p>
          <a:endParaRPr lang="en-GB" sz="1800" dirty="0">
            <a:solidFill>
              <a:srgbClr val="FFFF00"/>
            </a:solidFill>
          </a:endParaRPr>
        </a:p>
      </dgm:t>
    </dgm:pt>
    <dgm:pt modelId="{4B593123-C61E-4DF9-A9B0-266415DE50EE}" type="parTrans" cxnId="{F4C21E2C-8EF1-44E9-A907-42BB6F190BD0}">
      <dgm:prSet/>
      <dgm:spPr/>
      <dgm:t>
        <a:bodyPr/>
        <a:lstStyle/>
        <a:p>
          <a:endParaRPr lang="en-GB"/>
        </a:p>
      </dgm:t>
    </dgm:pt>
    <dgm:pt modelId="{B6988FBB-A4AF-46B0-9860-55E81ED571EC}" type="sibTrans" cxnId="{F4C21E2C-8EF1-44E9-A907-42BB6F190BD0}">
      <dgm:prSet/>
      <dgm:spPr/>
      <dgm:t>
        <a:bodyPr/>
        <a:lstStyle/>
        <a:p>
          <a:endParaRPr lang="en-GB"/>
        </a:p>
      </dgm:t>
    </dgm:pt>
    <dgm:pt modelId="{91A2E763-71AA-4EE0-8AA0-E01526A2AE96}" type="pres">
      <dgm:prSet presAssocID="{56B24173-32CD-44D7-A0B6-36958DBBC777}" presName="Name0" presStyleCnt="0">
        <dgm:presLayoutVars>
          <dgm:dir/>
          <dgm:resizeHandles val="exact"/>
        </dgm:presLayoutVars>
      </dgm:prSet>
      <dgm:spPr/>
    </dgm:pt>
    <dgm:pt modelId="{95AEFC05-DABE-4207-9396-3888F7DEF6F7}" type="pres">
      <dgm:prSet presAssocID="{A96ED42E-BECB-48C6-BC78-63347DE95FAA}" presName="node" presStyleLbl="node1" presStyleIdx="0" presStyleCnt="5" custScaleX="170562">
        <dgm:presLayoutVars>
          <dgm:bulletEnabled val="1"/>
        </dgm:presLayoutVars>
      </dgm:prSet>
      <dgm:spPr/>
    </dgm:pt>
    <dgm:pt modelId="{E6A58179-702D-4D31-85CF-0D78C1159833}" type="pres">
      <dgm:prSet presAssocID="{0C603832-2931-4FFF-B2A8-83F773C1939F}" presName="sibTrans" presStyleLbl="sibTrans2D1" presStyleIdx="0" presStyleCnt="4"/>
      <dgm:spPr/>
    </dgm:pt>
    <dgm:pt modelId="{4BB105A1-811A-4900-8156-69DEFCB290AB}" type="pres">
      <dgm:prSet presAssocID="{0C603832-2931-4FFF-B2A8-83F773C1939F}" presName="connectorText" presStyleLbl="sibTrans2D1" presStyleIdx="0" presStyleCnt="4"/>
      <dgm:spPr/>
    </dgm:pt>
    <dgm:pt modelId="{E5E3207A-8AB2-44A7-ABFE-C5B1F7B64255}" type="pres">
      <dgm:prSet presAssocID="{EF53320C-0A81-4AC0-856E-67285AA17C47}" presName="node" presStyleLbl="node1" presStyleIdx="1" presStyleCnt="5" custScaleX="154216">
        <dgm:presLayoutVars>
          <dgm:bulletEnabled val="1"/>
        </dgm:presLayoutVars>
      </dgm:prSet>
      <dgm:spPr/>
    </dgm:pt>
    <dgm:pt modelId="{27FAC433-C614-4BF6-BEBF-0A4E627762F6}" type="pres">
      <dgm:prSet presAssocID="{98B3A896-2553-4CD6-8884-BDDA01005402}" presName="sibTrans" presStyleLbl="sibTrans2D1" presStyleIdx="1" presStyleCnt="4"/>
      <dgm:spPr/>
    </dgm:pt>
    <dgm:pt modelId="{DE149B99-46C7-4073-BF81-9BE92A5C611E}" type="pres">
      <dgm:prSet presAssocID="{98B3A896-2553-4CD6-8884-BDDA01005402}" presName="connectorText" presStyleLbl="sibTrans2D1" presStyleIdx="1" presStyleCnt="4"/>
      <dgm:spPr/>
    </dgm:pt>
    <dgm:pt modelId="{9D572396-4681-43CF-904B-B96F4FAFA4CD}" type="pres">
      <dgm:prSet presAssocID="{5D4E83D8-FE8D-48B6-B20C-119AD4A6DE36}" presName="node" presStyleLbl="node1" presStyleIdx="2" presStyleCnt="5" custScaleX="177264">
        <dgm:presLayoutVars>
          <dgm:bulletEnabled val="1"/>
        </dgm:presLayoutVars>
      </dgm:prSet>
      <dgm:spPr/>
    </dgm:pt>
    <dgm:pt modelId="{060908A6-F20B-4FFE-AF29-BB7A2FB32EE2}" type="pres">
      <dgm:prSet presAssocID="{8FA4E043-6E8F-402A-82F4-834B1F0741BB}" presName="sibTrans" presStyleLbl="sibTrans2D1" presStyleIdx="2" presStyleCnt="4"/>
      <dgm:spPr/>
    </dgm:pt>
    <dgm:pt modelId="{96A74009-EECA-467F-8F3C-29D4528B919F}" type="pres">
      <dgm:prSet presAssocID="{8FA4E043-6E8F-402A-82F4-834B1F0741BB}" presName="connectorText" presStyleLbl="sibTrans2D1" presStyleIdx="2" presStyleCnt="4"/>
      <dgm:spPr/>
    </dgm:pt>
    <dgm:pt modelId="{AAB1F3A5-56AA-4A79-9A4A-415345F2F8D8}" type="pres">
      <dgm:prSet presAssocID="{AD45A00A-774E-4B16-A7B9-4C89905EA6E2}" presName="node" presStyleLbl="node1" presStyleIdx="3" presStyleCnt="5" custScaleX="158487">
        <dgm:presLayoutVars>
          <dgm:bulletEnabled val="1"/>
        </dgm:presLayoutVars>
      </dgm:prSet>
      <dgm:spPr/>
    </dgm:pt>
    <dgm:pt modelId="{D8C001A5-B70E-4F19-AE54-1A469249946B}" type="pres">
      <dgm:prSet presAssocID="{9D178CEA-A0D2-49C9-A81D-240E60A7D724}" presName="sibTrans" presStyleLbl="sibTrans2D1" presStyleIdx="3" presStyleCnt="4"/>
      <dgm:spPr/>
    </dgm:pt>
    <dgm:pt modelId="{529B7940-C265-41B2-9509-564E8311E53C}" type="pres">
      <dgm:prSet presAssocID="{9D178CEA-A0D2-49C9-A81D-240E60A7D724}" presName="connectorText" presStyleLbl="sibTrans2D1" presStyleIdx="3" presStyleCnt="4"/>
      <dgm:spPr/>
    </dgm:pt>
    <dgm:pt modelId="{D25BDBB4-F95F-429E-9016-F7526805962B}" type="pres">
      <dgm:prSet presAssocID="{986CA16E-0912-4156-BBAF-E24FAA0D0F36}" presName="node" presStyleLbl="node1" presStyleIdx="4" presStyleCnt="5" custScaleX="31752">
        <dgm:presLayoutVars>
          <dgm:bulletEnabled val="1"/>
        </dgm:presLayoutVars>
      </dgm:prSet>
      <dgm:spPr/>
    </dgm:pt>
  </dgm:ptLst>
  <dgm:cxnLst>
    <dgm:cxn modelId="{A1A37A04-5287-4A4C-B416-0B7720661373}" type="presOf" srcId="{D5E54269-717F-4177-A665-617725277F2C}" destId="{AAB1F3A5-56AA-4A79-9A4A-415345F2F8D8}" srcOrd="0" destOrd="1" presId="urn:microsoft.com/office/officeart/2005/8/layout/process1"/>
    <dgm:cxn modelId="{06B9F608-121C-45F5-AEA5-50E17871B94D}" type="presOf" srcId="{98B3A896-2553-4CD6-8884-BDDA01005402}" destId="{DE149B99-46C7-4073-BF81-9BE92A5C611E}" srcOrd="1" destOrd="0" presId="urn:microsoft.com/office/officeart/2005/8/layout/process1"/>
    <dgm:cxn modelId="{D01F3A19-CFE0-437A-B8DE-89300A2DA83E}" type="presOf" srcId="{021C8284-C021-450C-A023-7719D4702E92}" destId="{95AEFC05-DABE-4207-9396-3888F7DEF6F7}" srcOrd="0" destOrd="5" presId="urn:microsoft.com/office/officeart/2005/8/layout/process1"/>
    <dgm:cxn modelId="{C2CAD322-847C-423F-BB99-3FC88CDA097A}" srcId="{56B24173-32CD-44D7-A0B6-36958DBBC777}" destId="{A96ED42E-BECB-48C6-BC78-63347DE95FAA}" srcOrd="0" destOrd="0" parTransId="{59A5C61B-4CCF-4EFA-82A2-07FB0ADD9C19}" sibTransId="{0C603832-2931-4FFF-B2A8-83F773C1939F}"/>
    <dgm:cxn modelId="{32995B25-F710-45F8-96AF-F916B4F559B8}" srcId="{A96ED42E-BECB-48C6-BC78-63347DE95FAA}" destId="{CD57EF03-2DEC-4FD0-9011-89E285E33E24}" srcOrd="5" destOrd="0" parTransId="{25E91735-1CAF-4DB8-9BD3-FC054600BC6D}" sibTransId="{90E9C0D9-F042-4EED-B0E9-16AD3EEF1056}"/>
    <dgm:cxn modelId="{F0207025-2C16-48A8-9CDD-9BF01DF3264B}" type="presOf" srcId="{EF53320C-0A81-4AC0-856E-67285AA17C47}" destId="{E5E3207A-8AB2-44A7-ABFE-C5B1F7B64255}" srcOrd="0" destOrd="0" presId="urn:microsoft.com/office/officeart/2005/8/layout/process1"/>
    <dgm:cxn modelId="{F4C21E2C-8EF1-44E9-A907-42BB6F190BD0}" srcId="{A96ED42E-BECB-48C6-BC78-63347DE95FAA}" destId="{96834072-37E5-4CBA-8A2A-DD0C4F09968F}" srcOrd="3" destOrd="0" parTransId="{4B593123-C61E-4DF9-A9B0-266415DE50EE}" sibTransId="{B6988FBB-A4AF-46B0-9860-55E81ED571EC}"/>
    <dgm:cxn modelId="{7E1FC52F-744C-4E50-B7F5-819C7F9FE6E9}" type="presOf" srcId="{98B3A896-2553-4CD6-8884-BDDA01005402}" destId="{27FAC433-C614-4BF6-BEBF-0A4E627762F6}" srcOrd="0" destOrd="0" presId="urn:microsoft.com/office/officeart/2005/8/layout/process1"/>
    <dgm:cxn modelId="{3670573A-1F10-4AAF-B274-BD076E75F6C9}" type="presOf" srcId="{CD57EF03-2DEC-4FD0-9011-89E285E33E24}" destId="{95AEFC05-DABE-4207-9396-3888F7DEF6F7}" srcOrd="0" destOrd="6" presId="urn:microsoft.com/office/officeart/2005/8/layout/process1"/>
    <dgm:cxn modelId="{BAC3425F-3385-4FDB-8230-0EF689C035C9}" type="presOf" srcId="{8F362FDD-293D-4993-885E-C8D37DD56365}" destId="{95AEFC05-DABE-4207-9396-3888F7DEF6F7}" srcOrd="0" destOrd="3" presId="urn:microsoft.com/office/officeart/2005/8/layout/process1"/>
    <dgm:cxn modelId="{4D4F146A-24A3-46C7-AF37-79C4EAA0F6A8}" srcId="{A96ED42E-BECB-48C6-BC78-63347DE95FAA}" destId="{4760AAD3-403B-47FE-9908-092FD9EA35F1}" srcOrd="0" destOrd="0" parTransId="{6891A438-76CA-488F-A58C-458C87E06F42}" sibTransId="{B5299262-EF74-43BB-8B6B-70E58D1176E0}"/>
    <dgm:cxn modelId="{422C834D-EEF8-4802-8948-3764120A99AF}" srcId="{56B24173-32CD-44D7-A0B6-36958DBBC777}" destId="{5D4E83D8-FE8D-48B6-B20C-119AD4A6DE36}" srcOrd="2" destOrd="0" parTransId="{86F36CBE-AD5B-44B3-98DB-6C31473227E6}" sibTransId="{8FA4E043-6E8F-402A-82F4-834B1F0741BB}"/>
    <dgm:cxn modelId="{A2F5876E-08A3-41C7-853C-E54F7B29CAA6}" type="presOf" srcId="{0C603832-2931-4FFF-B2A8-83F773C1939F}" destId="{E6A58179-702D-4D31-85CF-0D78C1159833}" srcOrd="0" destOrd="0" presId="urn:microsoft.com/office/officeart/2005/8/layout/process1"/>
    <dgm:cxn modelId="{C8863A54-4195-4EBD-8798-22CB3D6BEF2F}" srcId="{A96ED42E-BECB-48C6-BC78-63347DE95FAA}" destId="{8B72D61B-C4E5-40A3-9E38-75B75ACEAF88}" srcOrd="1" destOrd="0" parTransId="{E52A0B38-FFCB-4EA6-AA86-73965870415A}" sibTransId="{BF0ABE62-536D-48BE-B29E-6BD9105F4932}"/>
    <dgm:cxn modelId="{00BB1257-CCC6-42F8-883C-C44E1BEA2F15}" type="presOf" srcId="{8B72D61B-C4E5-40A3-9E38-75B75ACEAF88}" destId="{95AEFC05-DABE-4207-9396-3888F7DEF6F7}" srcOrd="0" destOrd="2" presId="urn:microsoft.com/office/officeart/2005/8/layout/process1"/>
    <dgm:cxn modelId="{744FC582-26C6-4F48-8FB0-4662BBF61DF4}" type="presOf" srcId="{96834072-37E5-4CBA-8A2A-DD0C4F09968F}" destId="{95AEFC05-DABE-4207-9396-3888F7DEF6F7}" srcOrd="0" destOrd="4" presId="urn:microsoft.com/office/officeart/2005/8/layout/process1"/>
    <dgm:cxn modelId="{97DC8585-727E-4853-8EA9-79DBAFF47C98}" type="presOf" srcId="{56B24173-32CD-44D7-A0B6-36958DBBC777}" destId="{91A2E763-71AA-4EE0-8AA0-E01526A2AE96}" srcOrd="0" destOrd="0" presId="urn:microsoft.com/office/officeart/2005/8/layout/process1"/>
    <dgm:cxn modelId="{49B71B8F-CFCD-4E62-A701-CCBC9999AE97}" type="presOf" srcId="{5D4E83D8-FE8D-48B6-B20C-119AD4A6DE36}" destId="{9D572396-4681-43CF-904B-B96F4FAFA4CD}" srcOrd="0" destOrd="0" presId="urn:microsoft.com/office/officeart/2005/8/layout/process1"/>
    <dgm:cxn modelId="{9BCDA696-DE8E-42F2-A371-740DBA3FEAB0}" type="presOf" srcId="{986CA16E-0912-4156-BBAF-E24FAA0D0F36}" destId="{D25BDBB4-F95F-429E-9016-F7526805962B}" srcOrd="0" destOrd="0" presId="urn:microsoft.com/office/officeart/2005/8/layout/process1"/>
    <dgm:cxn modelId="{FAF6D69C-7BF5-4202-A70F-A3617DD09A82}" srcId="{56B24173-32CD-44D7-A0B6-36958DBBC777}" destId="{986CA16E-0912-4156-BBAF-E24FAA0D0F36}" srcOrd="4" destOrd="0" parTransId="{E95B13A5-BEEA-4936-995C-0A7A7C89DF16}" sibTransId="{7F877DD8-7ACD-4FF2-A0FE-F5B3C095DB81}"/>
    <dgm:cxn modelId="{80B93FA0-1C1D-4754-A5A2-3241CF86639E}" srcId="{AD45A00A-774E-4B16-A7B9-4C89905EA6E2}" destId="{D5E54269-717F-4177-A665-617725277F2C}" srcOrd="0" destOrd="0" parTransId="{EE66FA38-4052-4100-9B78-EA616AFB4662}" sibTransId="{0FA09B31-4E5D-4D45-83DD-3C13AAC6F8AE}"/>
    <dgm:cxn modelId="{417FF3A5-984E-4D5F-830A-E6935EDC2AEE}" type="presOf" srcId="{8FA4E043-6E8F-402A-82F4-834B1F0741BB}" destId="{060908A6-F20B-4FFE-AF29-BB7A2FB32EE2}" srcOrd="0" destOrd="0" presId="urn:microsoft.com/office/officeart/2005/8/layout/process1"/>
    <dgm:cxn modelId="{08F9B8A8-2807-4826-A2E7-0DB118168093}" type="presOf" srcId="{9D178CEA-A0D2-49C9-A81D-240E60A7D724}" destId="{529B7940-C265-41B2-9509-564E8311E53C}" srcOrd="1" destOrd="0" presId="urn:microsoft.com/office/officeart/2005/8/layout/process1"/>
    <dgm:cxn modelId="{A28C64B5-888E-4FA0-8419-B85B5FAE2412}" type="presOf" srcId="{4760AAD3-403B-47FE-9908-092FD9EA35F1}" destId="{95AEFC05-DABE-4207-9396-3888F7DEF6F7}" srcOrd="0" destOrd="1" presId="urn:microsoft.com/office/officeart/2005/8/layout/process1"/>
    <dgm:cxn modelId="{A49760BB-1F00-49CB-8A65-5AD319867B7E}" type="presOf" srcId="{0C603832-2931-4FFF-B2A8-83F773C1939F}" destId="{4BB105A1-811A-4900-8156-69DEFCB290AB}" srcOrd="1" destOrd="0" presId="urn:microsoft.com/office/officeart/2005/8/layout/process1"/>
    <dgm:cxn modelId="{AF1AAAC4-11B5-4268-A8B4-C643ADAA8328}" type="presOf" srcId="{A96ED42E-BECB-48C6-BC78-63347DE95FAA}" destId="{95AEFC05-DABE-4207-9396-3888F7DEF6F7}" srcOrd="0" destOrd="0" presId="urn:microsoft.com/office/officeart/2005/8/layout/process1"/>
    <dgm:cxn modelId="{A08ABDCC-4F84-4ABD-9516-17E5AADED59D}" type="presOf" srcId="{9D178CEA-A0D2-49C9-A81D-240E60A7D724}" destId="{D8C001A5-B70E-4F19-AE54-1A469249946B}" srcOrd="0" destOrd="0" presId="urn:microsoft.com/office/officeart/2005/8/layout/process1"/>
    <dgm:cxn modelId="{F86D05E8-E2CA-44B9-A37F-9B1C79B8A1F6}" srcId="{A96ED42E-BECB-48C6-BC78-63347DE95FAA}" destId="{8F362FDD-293D-4993-885E-C8D37DD56365}" srcOrd="2" destOrd="0" parTransId="{732C22D3-4E79-4067-81E2-42E75B803108}" sibTransId="{EB82399F-48BF-49F9-91C2-471E53194FE0}"/>
    <dgm:cxn modelId="{679F80EB-ED49-4F5A-B24C-8ED53FC818E7}" srcId="{56B24173-32CD-44D7-A0B6-36958DBBC777}" destId="{AD45A00A-774E-4B16-A7B9-4C89905EA6E2}" srcOrd="3" destOrd="0" parTransId="{453FA468-1046-4155-AFB3-BC61D50D2425}" sibTransId="{9D178CEA-A0D2-49C9-A81D-240E60A7D724}"/>
    <dgm:cxn modelId="{994511EE-72EF-4EF4-AD44-876260DBBE78}" srcId="{A96ED42E-BECB-48C6-BC78-63347DE95FAA}" destId="{021C8284-C021-450C-A023-7719D4702E92}" srcOrd="4" destOrd="0" parTransId="{397115F5-9D5E-4C09-A635-6FF7896EE457}" sibTransId="{CC3FFE27-C589-4D42-A2F8-E2AF6986881A}"/>
    <dgm:cxn modelId="{79AFE8EE-33DD-4E78-AE9F-0C85655AED5D}" srcId="{56B24173-32CD-44D7-A0B6-36958DBBC777}" destId="{EF53320C-0A81-4AC0-856E-67285AA17C47}" srcOrd="1" destOrd="0" parTransId="{23F0BB34-E9CA-48FE-884E-284D358CF821}" sibTransId="{98B3A896-2553-4CD6-8884-BDDA01005402}"/>
    <dgm:cxn modelId="{C536C4F3-6A91-4A87-82AD-D06C1FB6A365}" type="presOf" srcId="{8FA4E043-6E8F-402A-82F4-834B1F0741BB}" destId="{96A74009-EECA-467F-8F3C-29D4528B919F}" srcOrd="1" destOrd="0" presId="urn:microsoft.com/office/officeart/2005/8/layout/process1"/>
    <dgm:cxn modelId="{C8B9A3F6-366F-40A0-96F2-CB3BB0ACEB1E}" type="presOf" srcId="{AD45A00A-774E-4B16-A7B9-4C89905EA6E2}" destId="{AAB1F3A5-56AA-4A79-9A4A-415345F2F8D8}" srcOrd="0" destOrd="0" presId="urn:microsoft.com/office/officeart/2005/8/layout/process1"/>
    <dgm:cxn modelId="{12919FF0-B147-4228-AC47-5DFD88421BFE}" type="presParOf" srcId="{91A2E763-71AA-4EE0-8AA0-E01526A2AE96}" destId="{95AEFC05-DABE-4207-9396-3888F7DEF6F7}" srcOrd="0" destOrd="0" presId="urn:microsoft.com/office/officeart/2005/8/layout/process1"/>
    <dgm:cxn modelId="{29D680C6-5D92-4216-83A0-8D79656392E6}" type="presParOf" srcId="{91A2E763-71AA-4EE0-8AA0-E01526A2AE96}" destId="{E6A58179-702D-4D31-85CF-0D78C1159833}" srcOrd="1" destOrd="0" presId="urn:microsoft.com/office/officeart/2005/8/layout/process1"/>
    <dgm:cxn modelId="{9B9FB998-80B0-476A-AACC-A204C4D62D5B}" type="presParOf" srcId="{E6A58179-702D-4D31-85CF-0D78C1159833}" destId="{4BB105A1-811A-4900-8156-69DEFCB290AB}" srcOrd="0" destOrd="0" presId="urn:microsoft.com/office/officeart/2005/8/layout/process1"/>
    <dgm:cxn modelId="{462F0645-4D35-44DE-AB6A-62A00F3EB93F}" type="presParOf" srcId="{91A2E763-71AA-4EE0-8AA0-E01526A2AE96}" destId="{E5E3207A-8AB2-44A7-ABFE-C5B1F7B64255}" srcOrd="2" destOrd="0" presId="urn:microsoft.com/office/officeart/2005/8/layout/process1"/>
    <dgm:cxn modelId="{34B2250A-61CF-4EB5-88AD-59C0F8DAFC28}" type="presParOf" srcId="{91A2E763-71AA-4EE0-8AA0-E01526A2AE96}" destId="{27FAC433-C614-4BF6-BEBF-0A4E627762F6}" srcOrd="3" destOrd="0" presId="urn:microsoft.com/office/officeart/2005/8/layout/process1"/>
    <dgm:cxn modelId="{2F7C7780-8589-4FAC-B59F-6B11CE89A338}" type="presParOf" srcId="{27FAC433-C614-4BF6-BEBF-0A4E627762F6}" destId="{DE149B99-46C7-4073-BF81-9BE92A5C611E}" srcOrd="0" destOrd="0" presId="urn:microsoft.com/office/officeart/2005/8/layout/process1"/>
    <dgm:cxn modelId="{3FF3625B-3CF0-4EB4-9C18-0AEF788B0E98}" type="presParOf" srcId="{91A2E763-71AA-4EE0-8AA0-E01526A2AE96}" destId="{9D572396-4681-43CF-904B-B96F4FAFA4CD}" srcOrd="4" destOrd="0" presId="urn:microsoft.com/office/officeart/2005/8/layout/process1"/>
    <dgm:cxn modelId="{63B8F815-7F2D-4663-A9F3-B043A6A16F65}" type="presParOf" srcId="{91A2E763-71AA-4EE0-8AA0-E01526A2AE96}" destId="{060908A6-F20B-4FFE-AF29-BB7A2FB32EE2}" srcOrd="5" destOrd="0" presId="urn:microsoft.com/office/officeart/2005/8/layout/process1"/>
    <dgm:cxn modelId="{4C16AFAC-0A1D-4CBF-AEB5-5C97FFB45F91}" type="presParOf" srcId="{060908A6-F20B-4FFE-AF29-BB7A2FB32EE2}" destId="{96A74009-EECA-467F-8F3C-29D4528B919F}" srcOrd="0" destOrd="0" presId="urn:microsoft.com/office/officeart/2005/8/layout/process1"/>
    <dgm:cxn modelId="{ACFC35FD-4893-4DFA-A54D-59136CFDA148}" type="presParOf" srcId="{91A2E763-71AA-4EE0-8AA0-E01526A2AE96}" destId="{AAB1F3A5-56AA-4A79-9A4A-415345F2F8D8}" srcOrd="6" destOrd="0" presId="urn:microsoft.com/office/officeart/2005/8/layout/process1"/>
    <dgm:cxn modelId="{48080A0C-03B1-4B53-978F-301A0D77187C}" type="presParOf" srcId="{91A2E763-71AA-4EE0-8AA0-E01526A2AE96}" destId="{D8C001A5-B70E-4F19-AE54-1A469249946B}" srcOrd="7" destOrd="0" presId="urn:microsoft.com/office/officeart/2005/8/layout/process1"/>
    <dgm:cxn modelId="{1B405E1E-68B9-4DFD-92E9-EA73EB464FD2}" type="presParOf" srcId="{D8C001A5-B70E-4F19-AE54-1A469249946B}" destId="{529B7940-C265-41B2-9509-564E8311E53C}" srcOrd="0" destOrd="0" presId="urn:microsoft.com/office/officeart/2005/8/layout/process1"/>
    <dgm:cxn modelId="{5C1495B3-A9BE-410D-98D5-A0C77690F24B}" type="presParOf" srcId="{91A2E763-71AA-4EE0-8AA0-E01526A2AE96}" destId="{D25BDBB4-F95F-429E-9016-F7526805962B}"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4B2865-B417-418D-AD06-EE0AD60CF158}" type="doc">
      <dgm:prSet loTypeId="urn:microsoft.com/office/officeart/2011/layout/CircleProcess" loCatId="process" qsTypeId="urn:microsoft.com/office/officeart/2005/8/quickstyle/simple5" qsCatId="simple" csTypeId="urn:microsoft.com/office/officeart/2005/8/colors/accent1_2" csCatId="accent1" phldr="1"/>
      <dgm:spPr/>
      <dgm:t>
        <a:bodyPr/>
        <a:lstStyle/>
        <a:p>
          <a:endParaRPr lang="en-GB"/>
        </a:p>
      </dgm:t>
    </dgm:pt>
    <dgm:pt modelId="{0F3993E7-AA29-4CF4-AB7B-B891AC1391EB}">
      <dgm:prSet phldrT="[Text]" custT="1"/>
      <dgm:spPr>
        <a:solidFill>
          <a:schemeClr val="accent4">
            <a:lumMod val="50000"/>
          </a:schemeClr>
        </a:solidFill>
      </dgm:spPr>
      <dgm:t>
        <a:bodyPr/>
        <a:lstStyle/>
        <a:p>
          <a:r>
            <a:rPr lang="en-GB" sz="2400" dirty="0"/>
            <a:t>Threat &amp; Meaning</a:t>
          </a:r>
        </a:p>
      </dgm:t>
    </dgm:pt>
    <dgm:pt modelId="{B2DE3AA3-5912-401C-A2EC-FD86927CD07E}" type="parTrans" cxnId="{01B53BB5-FA4C-4234-906E-10D129A53493}">
      <dgm:prSet/>
      <dgm:spPr/>
      <dgm:t>
        <a:bodyPr/>
        <a:lstStyle/>
        <a:p>
          <a:endParaRPr lang="en-GB"/>
        </a:p>
      </dgm:t>
    </dgm:pt>
    <dgm:pt modelId="{19E6177E-C6D0-4F92-A475-F8526F557A43}" type="sibTrans" cxnId="{01B53BB5-FA4C-4234-906E-10D129A53493}">
      <dgm:prSet/>
      <dgm:spPr/>
      <dgm:t>
        <a:bodyPr/>
        <a:lstStyle/>
        <a:p>
          <a:endParaRPr lang="en-GB"/>
        </a:p>
      </dgm:t>
    </dgm:pt>
    <dgm:pt modelId="{08521C67-CC79-4410-9FCD-706AA1CCB86F}">
      <dgm:prSet phldrT="[Text]" custT="1"/>
      <dgm:spPr>
        <a:gradFill rotWithShape="0">
          <a:gsLst>
            <a:gs pos="0">
              <a:schemeClr val="accent3">
                <a:lumMod val="20000"/>
                <a:lumOff val="80000"/>
              </a:schemeClr>
            </a:gs>
            <a:gs pos="100000">
              <a:schemeClr val="accent1">
                <a:hueOff val="0"/>
                <a:satOff val="0"/>
                <a:lumOff val="0"/>
                <a:alphaOff val="0"/>
                <a:tint val="90000"/>
                <a:shade val="100000"/>
                <a:satMod val="150000"/>
                <a:lumMod val="100000"/>
              </a:schemeClr>
            </a:gs>
          </a:gsLst>
          <a:path path="circle">
            <a:fillToRect l="100000" t="100000" r="100000" b="100000"/>
          </a:path>
        </a:gradFill>
      </dgm:spPr>
      <dgm:t>
        <a:bodyPr/>
        <a:lstStyle/>
        <a:p>
          <a:r>
            <a:rPr lang="en-GB" sz="2400" dirty="0"/>
            <a:t>Response to the threat </a:t>
          </a:r>
        </a:p>
        <a:p>
          <a:r>
            <a:rPr lang="en-GB" sz="2400" dirty="0"/>
            <a:t>(thoughts, emotion)</a:t>
          </a:r>
        </a:p>
      </dgm:t>
    </dgm:pt>
    <dgm:pt modelId="{D8A59D52-6825-47CC-B7A9-C1F4EA99F3C4}" type="parTrans" cxnId="{0A6A6600-F10F-46AE-A1E6-A340A51D461F}">
      <dgm:prSet/>
      <dgm:spPr/>
      <dgm:t>
        <a:bodyPr/>
        <a:lstStyle/>
        <a:p>
          <a:endParaRPr lang="en-GB"/>
        </a:p>
      </dgm:t>
    </dgm:pt>
    <dgm:pt modelId="{B906B24E-53F0-431F-83C5-D51B6C7B0B68}" type="sibTrans" cxnId="{0A6A6600-F10F-46AE-A1E6-A340A51D461F}">
      <dgm:prSet/>
      <dgm:spPr/>
      <dgm:t>
        <a:bodyPr/>
        <a:lstStyle/>
        <a:p>
          <a:endParaRPr lang="en-GB"/>
        </a:p>
      </dgm:t>
    </dgm:pt>
    <dgm:pt modelId="{D2C0FF2F-FB16-4BD5-99C8-D8A622558775}">
      <dgm:prSet phldrT="[Text]" custT="1"/>
      <dgm:spPr>
        <a:solidFill>
          <a:schemeClr val="accent1"/>
        </a:solidFill>
      </dgm:spPr>
      <dgm:t>
        <a:bodyPr/>
        <a:lstStyle/>
        <a:p>
          <a:r>
            <a:rPr lang="en-GB" sz="2400" dirty="0"/>
            <a:t>Expression of distress (behaviour)</a:t>
          </a:r>
        </a:p>
      </dgm:t>
    </dgm:pt>
    <dgm:pt modelId="{5A69F957-5F6E-400E-9DFF-4441459D0D6C}" type="parTrans" cxnId="{0DC5A493-7F2F-4A97-A978-64F845F01D9F}">
      <dgm:prSet/>
      <dgm:spPr/>
      <dgm:t>
        <a:bodyPr/>
        <a:lstStyle/>
        <a:p>
          <a:endParaRPr lang="en-GB"/>
        </a:p>
      </dgm:t>
    </dgm:pt>
    <dgm:pt modelId="{0594FDD6-1E9D-439E-B1DB-DCD03695DDCC}" type="sibTrans" cxnId="{0DC5A493-7F2F-4A97-A978-64F845F01D9F}">
      <dgm:prSet/>
      <dgm:spPr/>
      <dgm:t>
        <a:bodyPr/>
        <a:lstStyle/>
        <a:p>
          <a:endParaRPr lang="en-GB"/>
        </a:p>
      </dgm:t>
    </dgm:pt>
    <dgm:pt modelId="{73553F37-4E59-4F9F-930A-80ECA02744D1}">
      <dgm:prSet phldrT="[Text]" custT="1"/>
      <dgm:spPr>
        <a:solidFill>
          <a:schemeClr val="tx2"/>
        </a:solidFill>
      </dgm:spPr>
      <dgm:t>
        <a:bodyPr/>
        <a:lstStyle/>
        <a:p>
          <a:r>
            <a:rPr lang="en-GB" sz="2400" dirty="0"/>
            <a:t>What is happening- Trigger or current situation</a:t>
          </a:r>
        </a:p>
        <a:p>
          <a:endParaRPr lang="en-GB" sz="2400" dirty="0"/>
        </a:p>
      </dgm:t>
    </dgm:pt>
    <dgm:pt modelId="{739C3041-CCEA-4050-A5C9-7ACB6D448BBD}" type="parTrans" cxnId="{367F7FAD-1D26-4093-9969-6C29254DB589}">
      <dgm:prSet/>
      <dgm:spPr/>
      <dgm:t>
        <a:bodyPr/>
        <a:lstStyle/>
        <a:p>
          <a:endParaRPr lang="en-GB"/>
        </a:p>
      </dgm:t>
    </dgm:pt>
    <dgm:pt modelId="{3B1A2A69-66E9-43E8-9A9A-18C44FCC5FA9}" type="sibTrans" cxnId="{367F7FAD-1D26-4093-9969-6C29254DB589}">
      <dgm:prSet/>
      <dgm:spPr/>
      <dgm:t>
        <a:bodyPr/>
        <a:lstStyle/>
        <a:p>
          <a:endParaRPr lang="en-GB"/>
        </a:p>
      </dgm:t>
    </dgm:pt>
    <dgm:pt modelId="{0B287131-892A-45B4-8836-DB2A0057A658}" type="pres">
      <dgm:prSet presAssocID="{BF4B2865-B417-418D-AD06-EE0AD60CF158}" presName="Name0" presStyleCnt="0">
        <dgm:presLayoutVars>
          <dgm:chMax val="11"/>
          <dgm:chPref val="11"/>
          <dgm:dir/>
          <dgm:resizeHandles/>
        </dgm:presLayoutVars>
      </dgm:prSet>
      <dgm:spPr/>
    </dgm:pt>
    <dgm:pt modelId="{B7227BD0-2030-4913-8025-B3935B2BE303}" type="pres">
      <dgm:prSet presAssocID="{D2C0FF2F-FB16-4BD5-99C8-D8A622558775}" presName="Accent4" presStyleCnt="0"/>
      <dgm:spPr/>
    </dgm:pt>
    <dgm:pt modelId="{49EE9FD6-F7E2-4F14-8D67-A240AF1AF497}" type="pres">
      <dgm:prSet presAssocID="{D2C0FF2F-FB16-4BD5-99C8-D8A622558775}" presName="Accent" presStyleLbl="node1" presStyleIdx="0" presStyleCnt="4" custLinFactX="-122858" custLinFactNeighborX="-200000" custLinFactNeighborY="3213"/>
      <dgm:spPr/>
    </dgm:pt>
    <dgm:pt modelId="{8E5F2DE0-42C3-433A-89DA-EE5B1A2CDFC7}" type="pres">
      <dgm:prSet presAssocID="{D2C0FF2F-FB16-4BD5-99C8-D8A622558775}" presName="ParentBackground4" presStyleCnt="0"/>
      <dgm:spPr/>
    </dgm:pt>
    <dgm:pt modelId="{2F29DCBA-F2B7-42C1-A87B-FE59C64C7F34}" type="pres">
      <dgm:prSet presAssocID="{D2C0FF2F-FB16-4BD5-99C8-D8A622558775}" presName="ParentBackground" presStyleLbl="fgAcc1" presStyleIdx="0" presStyleCnt="4" custScaleX="175712" custScaleY="154486" custLinFactX="57635" custLinFactNeighborX="100000" custLinFactNeighborY="-97140"/>
      <dgm:spPr/>
    </dgm:pt>
    <dgm:pt modelId="{928F1F2D-AB5E-4F59-B820-9C034B1A1983}" type="pres">
      <dgm:prSet presAssocID="{D2C0FF2F-FB16-4BD5-99C8-D8A622558775}" presName="Parent4" presStyleLbl="revTx" presStyleIdx="0" presStyleCnt="0">
        <dgm:presLayoutVars>
          <dgm:chMax val="1"/>
          <dgm:chPref val="1"/>
          <dgm:bulletEnabled val="1"/>
        </dgm:presLayoutVars>
      </dgm:prSet>
      <dgm:spPr/>
    </dgm:pt>
    <dgm:pt modelId="{9B234C76-5A92-47F5-A663-0B4E4A6571E1}" type="pres">
      <dgm:prSet presAssocID="{08521C67-CC79-4410-9FCD-706AA1CCB86F}" presName="Accent3" presStyleCnt="0"/>
      <dgm:spPr/>
    </dgm:pt>
    <dgm:pt modelId="{6AE07F6B-FDFF-4D66-BD6F-FF24EBACEFC9}" type="pres">
      <dgm:prSet presAssocID="{08521C67-CC79-4410-9FCD-706AA1CCB86F}" presName="Accent" presStyleLbl="node1" presStyleIdx="1" presStyleCnt="4" custFlipHor="1" custScaleX="3617" custLinFactNeighborX="50203" custLinFactNeighborY="-2390"/>
      <dgm:spPr/>
    </dgm:pt>
    <dgm:pt modelId="{4EFA5EE1-9731-4617-85EB-C5D3AA0DDBE0}" type="pres">
      <dgm:prSet presAssocID="{08521C67-CC79-4410-9FCD-706AA1CCB86F}" presName="ParentBackground3" presStyleCnt="0"/>
      <dgm:spPr/>
    </dgm:pt>
    <dgm:pt modelId="{1CD2C211-6929-4E92-8890-99C5F3BAB52E}" type="pres">
      <dgm:prSet presAssocID="{08521C67-CC79-4410-9FCD-706AA1CCB86F}" presName="ParentBackground" presStyleLbl="fgAcc1" presStyleIdx="1" presStyleCnt="4" custScaleX="212390" custScaleY="182380" custLinFactNeighborX="71479" custLinFactNeighborY="50786"/>
      <dgm:spPr/>
    </dgm:pt>
    <dgm:pt modelId="{74E1D6E0-A34B-4310-990D-DFAA9D36ED24}" type="pres">
      <dgm:prSet presAssocID="{08521C67-CC79-4410-9FCD-706AA1CCB86F}" presName="Parent3" presStyleLbl="revTx" presStyleIdx="0" presStyleCnt="0">
        <dgm:presLayoutVars>
          <dgm:chMax val="1"/>
          <dgm:chPref val="1"/>
          <dgm:bulletEnabled val="1"/>
        </dgm:presLayoutVars>
      </dgm:prSet>
      <dgm:spPr/>
    </dgm:pt>
    <dgm:pt modelId="{A9233A82-F41F-4D6F-980F-CCF28F938160}" type="pres">
      <dgm:prSet presAssocID="{0F3993E7-AA29-4CF4-AB7B-B891AC1391EB}" presName="Accent2" presStyleCnt="0"/>
      <dgm:spPr/>
    </dgm:pt>
    <dgm:pt modelId="{9FC80F10-65DA-4A65-8079-FCD944CC5F45}" type="pres">
      <dgm:prSet presAssocID="{0F3993E7-AA29-4CF4-AB7B-B891AC1391EB}" presName="Accent" presStyleLbl="node1" presStyleIdx="2" presStyleCnt="4" custAng="11520000" custFlipVert="1" custScaleX="59035" custScaleY="146272" custLinFactX="91842" custLinFactNeighborX="100000" custLinFactNeighborY="-12051"/>
      <dgm:spPr/>
    </dgm:pt>
    <dgm:pt modelId="{5A7770D2-091F-4C1C-89B2-E14F3D964910}" type="pres">
      <dgm:prSet presAssocID="{0F3993E7-AA29-4CF4-AB7B-B891AC1391EB}" presName="ParentBackground2" presStyleCnt="0"/>
      <dgm:spPr/>
    </dgm:pt>
    <dgm:pt modelId="{CBAFF64B-F6C1-4DFA-8F48-D3E044F2B11F}" type="pres">
      <dgm:prSet presAssocID="{0F3993E7-AA29-4CF4-AB7B-B891AC1391EB}" presName="ParentBackground" presStyleLbl="fgAcc1" presStyleIdx="2" presStyleCnt="4" custScaleX="175712" custScaleY="154486" custLinFactNeighborX="-61847" custLinFactNeighborY="2172"/>
      <dgm:spPr/>
    </dgm:pt>
    <dgm:pt modelId="{FE38A7E4-B5AC-4C76-963D-174C1D96B54C}" type="pres">
      <dgm:prSet presAssocID="{0F3993E7-AA29-4CF4-AB7B-B891AC1391EB}" presName="Parent2" presStyleLbl="revTx" presStyleIdx="0" presStyleCnt="0">
        <dgm:presLayoutVars>
          <dgm:chMax val="1"/>
          <dgm:chPref val="1"/>
          <dgm:bulletEnabled val="1"/>
        </dgm:presLayoutVars>
      </dgm:prSet>
      <dgm:spPr/>
    </dgm:pt>
    <dgm:pt modelId="{1EBE7529-19BF-4625-8967-D2F2122FB3C0}" type="pres">
      <dgm:prSet presAssocID="{73553F37-4E59-4F9F-930A-80ECA02744D1}" presName="Accent1" presStyleCnt="0"/>
      <dgm:spPr/>
    </dgm:pt>
    <dgm:pt modelId="{9230DC2B-5CD0-4029-B30A-08D15B33BC7F}" type="pres">
      <dgm:prSet presAssocID="{73553F37-4E59-4F9F-930A-80ECA02744D1}" presName="Accent" presStyleLbl="node1" presStyleIdx="3" presStyleCnt="4" custAng="10620000" custScaleX="64374" custScaleY="67565" custLinFactX="17379" custLinFactNeighborX="100000" custLinFactNeighborY="-3758"/>
      <dgm:spPr/>
    </dgm:pt>
    <dgm:pt modelId="{4EB7313A-80BD-4290-BB07-D99E829E1F24}" type="pres">
      <dgm:prSet presAssocID="{73553F37-4E59-4F9F-930A-80ECA02744D1}" presName="ParentBackground1" presStyleCnt="0"/>
      <dgm:spPr/>
    </dgm:pt>
    <dgm:pt modelId="{6F4937C5-1B84-4721-AC5D-B2B7878D58E1}" type="pres">
      <dgm:prSet presAssocID="{73553F37-4E59-4F9F-930A-80ECA02744D1}" presName="ParentBackground" presStyleLbl="fgAcc1" presStyleIdx="3" presStyleCnt="4" custScaleX="223994" custScaleY="182380" custLinFactX="-34723" custLinFactNeighborX="-100000" custLinFactNeighborY="1448"/>
      <dgm:spPr/>
    </dgm:pt>
    <dgm:pt modelId="{E9B9C572-769D-44C8-898B-C268921FAED1}" type="pres">
      <dgm:prSet presAssocID="{73553F37-4E59-4F9F-930A-80ECA02744D1}" presName="Parent1" presStyleLbl="revTx" presStyleIdx="0" presStyleCnt="0">
        <dgm:presLayoutVars>
          <dgm:chMax val="1"/>
          <dgm:chPref val="1"/>
          <dgm:bulletEnabled val="1"/>
        </dgm:presLayoutVars>
      </dgm:prSet>
      <dgm:spPr/>
    </dgm:pt>
  </dgm:ptLst>
  <dgm:cxnLst>
    <dgm:cxn modelId="{0A6A6600-F10F-46AE-A1E6-A340A51D461F}" srcId="{BF4B2865-B417-418D-AD06-EE0AD60CF158}" destId="{08521C67-CC79-4410-9FCD-706AA1CCB86F}" srcOrd="2" destOrd="0" parTransId="{D8A59D52-6825-47CC-B7A9-C1F4EA99F3C4}" sibTransId="{B906B24E-53F0-431F-83C5-D51B6C7B0B68}"/>
    <dgm:cxn modelId="{0F0D2E49-614E-470B-BB91-6E0B10B4A512}" type="presOf" srcId="{73553F37-4E59-4F9F-930A-80ECA02744D1}" destId="{E9B9C572-769D-44C8-898B-C268921FAED1}" srcOrd="1" destOrd="0" presId="urn:microsoft.com/office/officeart/2011/layout/CircleProcess"/>
    <dgm:cxn modelId="{4232374A-E377-4DBF-AC7B-DC2B5B09B16F}" type="presOf" srcId="{0F3993E7-AA29-4CF4-AB7B-B891AC1391EB}" destId="{FE38A7E4-B5AC-4C76-963D-174C1D96B54C}" srcOrd="1" destOrd="0" presId="urn:microsoft.com/office/officeart/2011/layout/CircleProcess"/>
    <dgm:cxn modelId="{A1A30D8D-71BB-42BD-A99F-EAAA778F1B7F}" type="presOf" srcId="{0F3993E7-AA29-4CF4-AB7B-B891AC1391EB}" destId="{CBAFF64B-F6C1-4DFA-8F48-D3E044F2B11F}" srcOrd="0" destOrd="0" presId="urn:microsoft.com/office/officeart/2011/layout/CircleProcess"/>
    <dgm:cxn modelId="{0DC5A493-7F2F-4A97-A978-64F845F01D9F}" srcId="{BF4B2865-B417-418D-AD06-EE0AD60CF158}" destId="{D2C0FF2F-FB16-4BD5-99C8-D8A622558775}" srcOrd="3" destOrd="0" parTransId="{5A69F957-5F6E-400E-9DFF-4441459D0D6C}" sibTransId="{0594FDD6-1E9D-439E-B1DB-DCD03695DDCC}"/>
    <dgm:cxn modelId="{3FB56096-AB8A-4767-BD8A-47A48D127EF4}" type="presOf" srcId="{D2C0FF2F-FB16-4BD5-99C8-D8A622558775}" destId="{928F1F2D-AB5E-4F59-B820-9C034B1A1983}" srcOrd="1" destOrd="0" presId="urn:microsoft.com/office/officeart/2011/layout/CircleProcess"/>
    <dgm:cxn modelId="{367F7FAD-1D26-4093-9969-6C29254DB589}" srcId="{BF4B2865-B417-418D-AD06-EE0AD60CF158}" destId="{73553F37-4E59-4F9F-930A-80ECA02744D1}" srcOrd="0" destOrd="0" parTransId="{739C3041-CCEA-4050-A5C9-7ACB6D448BBD}" sibTransId="{3B1A2A69-66E9-43E8-9A9A-18C44FCC5FA9}"/>
    <dgm:cxn modelId="{01B53BB5-FA4C-4234-906E-10D129A53493}" srcId="{BF4B2865-B417-418D-AD06-EE0AD60CF158}" destId="{0F3993E7-AA29-4CF4-AB7B-B891AC1391EB}" srcOrd="1" destOrd="0" parTransId="{B2DE3AA3-5912-401C-A2EC-FD86927CD07E}" sibTransId="{19E6177E-C6D0-4F92-A475-F8526F557A43}"/>
    <dgm:cxn modelId="{173755BC-BE40-45EA-8E88-EB81B4145617}" type="presOf" srcId="{73553F37-4E59-4F9F-930A-80ECA02744D1}" destId="{6F4937C5-1B84-4721-AC5D-B2B7878D58E1}" srcOrd="0" destOrd="0" presId="urn:microsoft.com/office/officeart/2011/layout/CircleProcess"/>
    <dgm:cxn modelId="{603A82D7-F275-469E-B38B-3E0E9B53C505}" type="presOf" srcId="{08521C67-CC79-4410-9FCD-706AA1CCB86F}" destId="{1CD2C211-6929-4E92-8890-99C5F3BAB52E}" srcOrd="0" destOrd="0" presId="urn:microsoft.com/office/officeart/2011/layout/CircleProcess"/>
    <dgm:cxn modelId="{0E4926D8-14BF-4A18-BE85-FFA6D361F926}" type="presOf" srcId="{08521C67-CC79-4410-9FCD-706AA1CCB86F}" destId="{74E1D6E0-A34B-4310-990D-DFAA9D36ED24}" srcOrd="1" destOrd="0" presId="urn:microsoft.com/office/officeart/2011/layout/CircleProcess"/>
    <dgm:cxn modelId="{DF476BE7-A81C-40E7-B8E7-B27272E83C55}" type="presOf" srcId="{D2C0FF2F-FB16-4BD5-99C8-D8A622558775}" destId="{2F29DCBA-F2B7-42C1-A87B-FE59C64C7F34}" srcOrd="0" destOrd="0" presId="urn:microsoft.com/office/officeart/2011/layout/CircleProcess"/>
    <dgm:cxn modelId="{FEC310E8-53F8-4509-8CF0-9413049D5FFF}" type="presOf" srcId="{BF4B2865-B417-418D-AD06-EE0AD60CF158}" destId="{0B287131-892A-45B4-8836-DB2A0057A658}" srcOrd="0" destOrd="0" presId="urn:microsoft.com/office/officeart/2011/layout/CircleProcess"/>
    <dgm:cxn modelId="{4C9BD464-0CA8-4970-84D0-07ABF5EEDBB1}" type="presParOf" srcId="{0B287131-892A-45B4-8836-DB2A0057A658}" destId="{B7227BD0-2030-4913-8025-B3935B2BE303}" srcOrd="0" destOrd="0" presId="urn:microsoft.com/office/officeart/2011/layout/CircleProcess"/>
    <dgm:cxn modelId="{01B678F8-0B1E-41BB-B4D8-9804D0C10A43}" type="presParOf" srcId="{B7227BD0-2030-4913-8025-B3935B2BE303}" destId="{49EE9FD6-F7E2-4F14-8D67-A240AF1AF497}" srcOrd="0" destOrd="0" presId="urn:microsoft.com/office/officeart/2011/layout/CircleProcess"/>
    <dgm:cxn modelId="{E105C1C9-8B3D-47FA-97CE-04D3CFF2C9C9}" type="presParOf" srcId="{0B287131-892A-45B4-8836-DB2A0057A658}" destId="{8E5F2DE0-42C3-433A-89DA-EE5B1A2CDFC7}" srcOrd="1" destOrd="0" presId="urn:microsoft.com/office/officeart/2011/layout/CircleProcess"/>
    <dgm:cxn modelId="{9AF82144-9359-4286-8CDF-A0F9C073EB46}" type="presParOf" srcId="{8E5F2DE0-42C3-433A-89DA-EE5B1A2CDFC7}" destId="{2F29DCBA-F2B7-42C1-A87B-FE59C64C7F34}" srcOrd="0" destOrd="0" presId="urn:microsoft.com/office/officeart/2011/layout/CircleProcess"/>
    <dgm:cxn modelId="{F2653905-897D-4986-98D9-5BF68B063A9C}" type="presParOf" srcId="{0B287131-892A-45B4-8836-DB2A0057A658}" destId="{928F1F2D-AB5E-4F59-B820-9C034B1A1983}" srcOrd="2" destOrd="0" presId="urn:microsoft.com/office/officeart/2011/layout/CircleProcess"/>
    <dgm:cxn modelId="{18A0F46A-2900-4427-B200-A7D9E7EA2CAB}" type="presParOf" srcId="{0B287131-892A-45B4-8836-DB2A0057A658}" destId="{9B234C76-5A92-47F5-A663-0B4E4A6571E1}" srcOrd="3" destOrd="0" presId="urn:microsoft.com/office/officeart/2011/layout/CircleProcess"/>
    <dgm:cxn modelId="{F38A159C-76E4-4C36-8B66-C79BB3B51A7F}" type="presParOf" srcId="{9B234C76-5A92-47F5-A663-0B4E4A6571E1}" destId="{6AE07F6B-FDFF-4D66-BD6F-FF24EBACEFC9}" srcOrd="0" destOrd="0" presId="urn:microsoft.com/office/officeart/2011/layout/CircleProcess"/>
    <dgm:cxn modelId="{352EDE45-1CC8-4E56-B74F-B1124742E4EC}" type="presParOf" srcId="{0B287131-892A-45B4-8836-DB2A0057A658}" destId="{4EFA5EE1-9731-4617-85EB-C5D3AA0DDBE0}" srcOrd="4" destOrd="0" presId="urn:microsoft.com/office/officeart/2011/layout/CircleProcess"/>
    <dgm:cxn modelId="{71BE0B8C-3203-4955-9BF9-EE86D0EDA3D4}" type="presParOf" srcId="{4EFA5EE1-9731-4617-85EB-C5D3AA0DDBE0}" destId="{1CD2C211-6929-4E92-8890-99C5F3BAB52E}" srcOrd="0" destOrd="0" presId="urn:microsoft.com/office/officeart/2011/layout/CircleProcess"/>
    <dgm:cxn modelId="{C3314839-8B89-4BE9-A6AB-439E9081F911}" type="presParOf" srcId="{0B287131-892A-45B4-8836-DB2A0057A658}" destId="{74E1D6E0-A34B-4310-990D-DFAA9D36ED24}" srcOrd="5" destOrd="0" presId="urn:microsoft.com/office/officeart/2011/layout/CircleProcess"/>
    <dgm:cxn modelId="{D7A27DCB-9157-4F46-8E3E-A1CD4C45CF46}" type="presParOf" srcId="{0B287131-892A-45B4-8836-DB2A0057A658}" destId="{A9233A82-F41F-4D6F-980F-CCF28F938160}" srcOrd="6" destOrd="0" presId="urn:microsoft.com/office/officeart/2011/layout/CircleProcess"/>
    <dgm:cxn modelId="{9FD52CB8-96F2-499B-A199-BF320C7E978E}" type="presParOf" srcId="{A9233A82-F41F-4D6F-980F-CCF28F938160}" destId="{9FC80F10-65DA-4A65-8079-FCD944CC5F45}" srcOrd="0" destOrd="0" presId="urn:microsoft.com/office/officeart/2011/layout/CircleProcess"/>
    <dgm:cxn modelId="{E54EB6D7-145F-47AB-9D03-AA3F38293A08}" type="presParOf" srcId="{0B287131-892A-45B4-8836-DB2A0057A658}" destId="{5A7770D2-091F-4C1C-89B2-E14F3D964910}" srcOrd="7" destOrd="0" presId="urn:microsoft.com/office/officeart/2011/layout/CircleProcess"/>
    <dgm:cxn modelId="{E1A3D3D7-0CB1-4269-8822-B33C14EDC9F0}" type="presParOf" srcId="{5A7770D2-091F-4C1C-89B2-E14F3D964910}" destId="{CBAFF64B-F6C1-4DFA-8F48-D3E044F2B11F}" srcOrd="0" destOrd="0" presId="urn:microsoft.com/office/officeart/2011/layout/CircleProcess"/>
    <dgm:cxn modelId="{159A5C2E-0456-423E-AA63-8F84BF8BBD7B}" type="presParOf" srcId="{0B287131-892A-45B4-8836-DB2A0057A658}" destId="{FE38A7E4-B5AC-4C76-963D-174C1D96B54C}" srcOrd="8" destOrd="0" presId="urn:microsoft.com/office/officeart/2011/layout/CircleProcess"/>
    <dgm:cxn modelId="{89CB149F-BD1A-4528-9DB6-375F18C63D35}" type="presParOf" srcId="{0B287131-892A-45B4-8836-DB2A0057A658}" destId="{1EBE7529-19BF-4625-8967-D2F2122FB3C0}" srcOrd="9" destOrd="0" presId="urn:microsoft.com/office/officeart/2011/layout/CircleProcess"/>
    <dgm:cxn modelId="{4C594CCE-FB02-4AC1-9C51-1BB42E755AEF}" type="presParOf" srcId="{1EBE7529-19BF-4625-8967-D2F2122FB3C0}" destId="{9230DC2B-5CD0-4029-B30A-08D15B33BC7F}" srcOrd="0" destOrd="0" presId="urn:microsoft.com/office/officeart/2011/layout/CircleProcess"/>
    <dgm:cxn modelId="{86507108-0B07-42F3-B0CE-0AA5E3A808B7}" type="presParOf" srcId="{0B287131-892A-45B4-8836-DB2A0057A658}" destId="{4EB7313A-80BD-4290-BB07-D99E829E1F24}" srcOrd="10" destOrd="0" presId="urn:microsoft.com/office/officeart/2011/layout/CircleProcess"/>
    <dgm:cxn modelId="{17E60406-2FBB-4BAA-899C-E2F760F5E93A}" type="presParOf" srcId="{4EB7313A-80BD-4290-BB07-D99E829E1F24}" destId="{6F4937C5-1B84-4721-AC5D-B2B7878D58E1}" srcOrd="0" destOrd="0" presId="urn:microsoft.com/office/officeart/2011/layout/CircleProcess"/>
    <dgm:cxn modelId="{FE2D426C-D9C4-4125-ABEF-1A38C577F95B}" type="presParOf" srcId="{0B287131-892A-45B4-8836-DB2A0057A658}" destId="{E9B9C572-769D-44C8-898B-C268921FAED1}"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316D65-8A46-4450-93B5-59C2CE66AFB8}" type="doc">
      <dgm:prSet loTypeId="urn:microsoft.com/office/officeart/2005/8/layout/hProcess10#1" loCatId="process" qsTypeId="urn:microsoft.com/office/officeart/2005/8/quickstyle/simple1" qsCatId="simple" csTypeId="urn:microsoft.com/office/officeart/2005/8/colors/accent1_2" csCatId="accent1" phldr="1"/>
      <dgm:spPr/>
      <dgm:t>
        <a:bodyPr/>
        <a:lstStyle/>
        <a:p>
          <a:endParaRPr lang="en-US"/>
        </a:p>
      </dgm:t>
    </dgm:pt>
    <dgm:pt modelId="{75AD66F3-671C-47E5-92E2-4538CC17FF01}">
      <dgm:prSet phldrT="[Text]"/>
      <dgm:spPr/>
      <dgm:t>
        <a:bodyPr/>
        <a:lstStyle/>
        <a:p>
          <a:r>
            <a:rPr lang="en-US" dirty="0"/>
            <a:t>Reception &amp; First Night</a:t>
          </a:r>
        </a:p>
      </dgm:t>
    </dgm:pt>
    <dgm:pt modelId="{80BC3F2D-7AF6-49D4-9952-55D011164B4C}" type="parTrans" cxnId="{B57E10B9-1E61-4789-A6B4-9E627BC5F7AE}">
      <dgm:prSet/>
      <dgm:spPr/>
      <dgm:t>
        <a:bodyPr/>
        <a:lstStyle/>
        <a:p>
          <a:endParaRPr lang="en-US"/>
        </a:p>
      </dgm:t>
    </dgm:pt>
    <dgm:pt modelId="{3E7E8609-241E-4416-9D03-4E497223CB62}" type="sibTrans" cxnId="{B57E10B9-1E61-4789-A6B4-9E627BC5F7AE}">
      <dgm:prSet/>
      <dgm:spPr/>
      <dgm:t>
        <a:bodyPr/>
        <a:lstStyle/>
        <a:p>
          <a:endParaRPr lang="en-US"/>
        </a:p>
      </dgm:t>
    </dgm:pt>
    <dgm:pt modelId="{B690B171-6489-4765-B787-41B28A42A600}">
      <dgm:prSet phldrT="[Text]"/>
      <dgm:spPr/>
      <dgm:t>
        <a:bodyPr/>
        <a:lstStyle/>
        <a:p>
          <a:r>
            <a:rPr lang="en-US" dirty="0"/>
            <a:t>ACCT opening and assessment </a:t>
          </a:r>
        </a:p>
      </dgm:t>
    </dgm:pt>
    <dgm:pt modelId="{9B07EDA5-AC23-45F7-BA91-E9F8BF6C457D}" type="parTrans" cxnId="{226F1DF8-D010-4BE3-B610-028029A01BAB}">
      <dgm:prSet/>
      <dgm:spPr/>
      <dgm:t>
        <a:bodyPr/>
        <a:lstStyle/>
        <a:p>
          <a:endParaRPr lang="en-US"/>
        </a:p>
      </dgm:t>
    </dgm:pt>
    <dgm:pt modelId="{F659AB6E-CF48-4B16-9709-A11C14D9A390}" type="sibTrans" cxnId="{226F1DF8-D010-4BE3-B610-028029A01BAB}">
      <dgm:prSet/>
      <dgm:spPr/>
      <dgm:t>
        <a:bodyPr/>
        <a:lstStyle/>
        <a:p>
          <a:endParaRPr lang="en-US"/>
        </a:p>
      </dgm:t>
    </dgm:pt>
    <dgm:pt modelId="{8A823A3D-1577-47C4-8243-98DA8886FC3A}">
      <dgm:prSet phldrT="[Text]"/>
      <dgm:spPr/>
      <dgm:t>
        <a:bodyPr/>
        <a:lstStyle/>
        <a:p>
          <a:r>
            <a:rPr lang="en-US" dirty="0"/>
            <a:t>ACCT </a:t>
          </a:r>
          <a:r>
            <a:rPr lang="en-US" dirty="0" err="1"/>
            <a:t>Caremap</a:t>
          </a:r>
          <a:r>
            <a:rPr lang="en-US" dirty="0"/>
            <a:t> and reviews</a:t>
          </a:r>
        </a:p>
      </dgm:t>
    </dgm:pt>
    <dgm:pt modelId="{E934FD42-73C6-4FFA-A8B0-693F7C778CDA}" type="parTrans" cxnId="{2E10B2AE-C68E-4B8C-BB2B-1A06B2B06D2E}">
      <dgm:prSet/>
      <dgm:spPr/>
      <dgm:t>
        <a:bodyPr/>
        <a:lstStyle/>
        <a:p>
          <a:endParaRPr lang="en-US"/>
        </a:p>
      </dgm:t>
    </dgm:pt>
    <dgm:pt modelId="{C620AAE0-AD6F-4204-96E3-D352250039F3}" type="sibTrans" cxnId="{2E10B2AE-C68E-4B8C-BB2B-1A06B2B06D2E}">
      <dgm:prSet/>
      <dgm:spPr/>
      <dgm:t>
        <a:bodyPr/>
        <a:lstStyle/>
        <a:p>
          <a:endParaRPr lang="en-US"/>
        </a:p>
      </dgm:t>
    </dgm:pt>
    <dgm:pt modelId="{87405F0B-FDEA-491E-939A-6669C4191F84}">
      <dgm:prSet/>
      <dgm:spPr/>
      <dgm:t>
        <a:bodyPr/>
        <a:lstStyle/>
        <a:p>
          <a:r>
            <a:rPr lang="en-US" dirty="0"/>
            <a:t>Special Units &amp; safer custody</a:t>
          </a:r>
        </a:p>
      </dgm:t>
    </dgm:pt>
    <dgm:pt modelId="{A3F5170B-C1AD-4796-BF50-078E81433235}" type="parTrans" cxnId="{707E4BF2-93C9-4639-A653-237278CD46EC}">
      <dgm:prSet/>
      <dgm:spPr/>
      <dgm:t>
        <a:bodyPr/>
        <a:lstStyle/>
        <a:p>
          <a:endParaRPr lang="en-US"/>
        </a:p>
      </dgm:t>
    </dgm:pt>
    <dgm:pt modelId="{36133016-6332-4969-A9F7-2E20A1765700}" type="sibTrans" cxnId="{707E4BF2-93C9-4639-A653-237278CD46EC}">
      <dgm:prSet/>
      <dgm:spPr/>
      <dgm:t>
        <a:bodyPr/>
        <a:lstStyle/>
        <a:p>
          <a:endParaRPr lang="en-US"/>
        </a:p>
      </dgm:t>
    </dgm:pt>
    <dgm:pt modelId="{63DEE9E2-C3D2-4C77-B885-6E130387951F}" type="pres">
      <dgm:prSet presAssocID="{49316D65-8A46-4450-93B5-59C2CE66AFB8}" presName="Name0" presStyleCnt="0">
        <dgm:presLayoutVars>
          <dgm:dir/>
          <dgm:resizeHandles val="exact"/>
        </dgm:presLayoutVars>
      </dgm:prSet>
      <dgm:spPr/>
    </dgm:pt>
    <dgm:pt modelId="{1606A740-CB5E-419B-84B9-C13DCF20C3C3}" type="pres">
      <dgm:prSet presAssocID="{75AD66F3-671C-47E5-92E2-4538CC17FF01}" presName="composite" presStyleCnt="0"/>
      <dgm:spPr/>
    </dgm:pt>
    <dgm:pt modelId="{5474369B-08F7-4153-B2CE-E62486E2D6DA}" type="pres">
      <dgm:prSet presAssocID="{75AD66F3-671C-47E5-92E2-4538CC17FF01}" presName="imagSh" presStyleLbl="bgImgPlace1" presStyleIdx="0" presStyleCnt="4"/>
      <dgm:spPr/>
    </dgm:pt>
    <dgm:pt modelId="{8F1D075F-670B-4AD3-A590-7B43BE60FE81}" type="pres">
      <dgm:prSet presAssocID="{75AD66F3-671C-47E5-92E2-4538CC17FF01}" presName="txNode" presStyleLbl="node1" presStyleIdx="0" presStyleCnt="4">
        <dgm:presLayoutVars>
          <dgm:bulletEnabled val="1"/>
        </dgm:presLayoutVars>
      </dgm:prSet>
      <dgm:spPr/>
    </dgm:pt>
    <dgm:pt modelId="{D0128A75-5E13-4CF7-8B5E-B0C8C31724F1}" type="pres">
      <dgm:prSet presAssocID="{3E7E8609-241E-4416-9D03-4E497223CB62}" presName="sibTrans" presStyleLbl="sibTrans2D1" presStyleIdx="0" presStyleCnt="3"/>
      <dgm:spPr/>
    </dgm:pt>
    <dgm:pt modelId="{A5F76DAE-3D76-46CF-8289-77E7E711E8B0}" type="pres">
      <dgm:prSet presAssocID="{3E7E8609-241E-4416-9D03-4E497223CB62}" presName="connTx" presStyleLbl="sibTrans2D1" presStyleIdx="0" presStyleCnt="3"/>
      <dgm:spPr/>
    </dgm:pt>
    <dgm:pt modelId="{4E0FFB08-F73B-4A0E-834F-6EC1DA563BC6}" type="pres">
      <dgm:prSet presAssocID="{B690B171-6489-4765-B787-41B28A42A600}" presName="composite" presStyleCnt="0"/>
      <dgm:spPr/>
    </dgm:pt>
    <dgm:pt modelId="{48BEB669-9EDE-4DCC-86FB-B9FDD3F9B865}" type="pres">
      <dgm:prSet presAssocID="{B690B171-6489-4765-B787-41B28A42A600}" presName="imagSh" presStyleLbl="bgImgPlace1" presStyleIdx="1" presStyleCnt="4"/>
      <dgm:spPr/>
    </dgm:pt>
    <dgm:pt modelId="{4216CE5B-7D63-4720-B476-88CF207DDAE0}" type="pres">
      <dgm:prSet presAssocID="{B690B171-6489-4765-B787-41B28A42A600}" presName="txNode" presStyleLbl="node1" presStyleIdx="1" presStyleCnt="4">
        <dgm:presLayoutVars>
          <dgm:bulletEnabled val="1"/>
        </dgm:presLayoutVars>
      </dgm:prSet>
      <dgm:spPr/>
    </dgm:pt>
    <dgm:pt modelId="{64F05956-A57B-4BDB-9BBA-E04CFAE0CD59}" type="pres">
      <dgm:prSet presAssocID="{F659AB6E-CF48-4B16-9709-A11C14D9A390}" presName="sibTrans" presStyleLbl="sibTrans2D1" presStyleIdx="1" presStyleCnt="3"/>
      <dgm:spPr/>
    </dgm:pt>
    <dgm:pt modelId="{3F2BF77F-DA3E-4F66-A925-142D4AABE7E9}" type="pres">
      <dgm:prSet presAssocID="{F659AB6E-CF48-4B16-9709-A11C14D9A390}" presName="connTx" presStyleLbl="sibTrans2D1" presStyleIdx="1" presStyleCnt="3"/>
      <dgm:spPr/>
    </dgm:pt>
    <dgm:pt modelId="{AC9D0F14-1283-40E1-A36C-68504D45DA9C}" type="pres">
      <dgm:prSet presAssocID="{8A823A3D-1577-47C4-8243-98DA8886FC3A}" presName="composite" presStyleCnt="0"/>
      <dgm:spPr/>
    </dgm:pt>
    <dgm:pt modelId="{8273AD14-B226-40B2-952A-985934B4DB77}" type="pres">
      <dgm:prSet presAssocID="{8A823A3D-1577-47C4-8243-98DA8886FC3A}" presName="imagSh" presStyleLbl="bgImgPlace1" presStyleIdx="2" presStyleCnt="4"/>
      <dgm:spPr/>
    </dgm:pt>
    <dgm:pt modelId="{987442AD-CC68-45D8-83C4-A77745449C85}" type="pres">
      <dgm:prSet presAssocID="{8A823A3D-1577-47C4-8243-98DA8886FC3A}" presName="txNode" presStyleLbl="node1" presStyleIdx="2" presStyleCnt="4">
        <dgm:presLayoutVars>
          <dgm:bulletEnabled val="1"/>
        </dgm:presLayoutVars>
      </dgm:prSet>
      <dgm:spPr/>
    </dgm:pt>
    <dgm:pt modelId="{4700969D-968B-4E48-8E24-D720F8CE9E9E}" type="pres">
      <dgm:prSet presAssocID="{C620AAE0-AD6F-4204-96E3-D352250039F3}" presName="sibTrans" presStyleLbl="sibTrans2D1" presStyleIdx="2" presStyleCnt="3"/>
      <dgm:spPr/>
    </dgm:pt>
    <dgm:pt modelId="{CD2C7BE0-11CA-495B-805F-3DDF368B22AA}" type="pres">
      <dgm:prSet presAssocID="{C620AAE0-AD6F-4204-96E3-D352250039F3}" presName="connTx" presStyleLbl="sibTrans2D1" presStyleIdx="2" presStyleCnt="3"/>
      <dgm:spPr/>
    </dgm:pt>
    <dgm:pt modelId="{A7467928-97F6-411B-89D4-A62F02530E13}" type="pres">
      <dgm:prSet presAssocID="{87405F0B-FDEA-491E-939A-6669C4191F84}" presName="composite" presStyleCnt="0"/>
      <dgm:spPr/>
    </dgm:pt>
    <dgm:pt modelId="{F64705B4-1E5A-4E1E-B862-1806D16953E3}" type="pres">
      <dgm:prSet presAssocID="{87405F0B-FDEA-491E-939A-6669C4191F84}" presName="imagSh" presStyleLbl="bgImgPlace1" presStyleIdx="3" presStyleCnt="4"/>
      <dgm:spPr/>
    </dgm:pt>
    <dgm:pt modelId="{0F681478-A9DA-4E8B-8F38-FB25511027BE}" type="pres">
      <dgm:prSet presAssocID="{87405F0B-FDEA-491E-939A-6669C4191F84}" presName="txNode" presStyleLbl="node1" presStyleIdx="3" presStyleCnt="4">
        <dgm:presLayoutVars>
          <dgm:bulletEnabled val="1"/>
        </dgm:presLayoutVars>
      </dgm:prSet>
      <dgm:spPr/>
    </dgm:pt>
  </dgm:ptLst>
  <dgm:cxnLst>
    <dgm:cxn modelId="{7308A001-265B-4806-92BE-EBB8682E9C43}" type="presOf" srcId="{3E7E8609-241E-4416-9D03-4E497223CB62}" destId="{D0128A75-5E13-4CF7-8B5E-B0C8C31724F1}" srcOrd="0" destOrd="0" presId="urn:microsoft.com/office/officeart/2005/8/layout/hProcess10#1"/>
    <dgm:cxn modelId="{01AA4F0C-EAE2-44D2-B870-E2F4DF2D195F}" type="presOf" srcId="{F659AB6E-CF48-4B16-9709-A11C14D9A390}" destId="{64F05956-A57B-4BDB-9BBA-E04CFAE0CD59}" srcOrd="0" destOrd="0" presId="urn:microsoft.com/office/officeart/2005/8/layout/hProcess10#1"/>
    <dgm:cxn modelId="{AD15ED10-4822-4F98-855B-1658152D0B09}" type="presOf" srcId="{C620AAE0-AD6F-4204-96E3-D352250039F3}" destId="{CD2C7BE0-11CA-495B-805F-3DDF368B22AA}" srcOrd="1" destOrd="0" presId="urn:microsoft.com/office/officeart/2005/8/layout/hProcess10#1"/>
    <dgm:cxn modelId="{7D47271B-29E3-4DB2-AF1D-7F4B70BCF3F4}" type="presOf" srcId="{B690B171-6489-4765-B787-41B28A42A600}" destId="{4216CE5B-7D63-4720-B476-88CF207DDAE0}" srcOrd="0" destOrd="0" presId="urn:microsoft.com/office/officeart/2005/8/layout/hProcess10#1"/>
    <dgm:cxn modelId="{4FB9344D-A140-4119-8C83-9034EBF6F217}" type="presOf" srcId="{8A823A3D-1577-47C4-8243-98DA8886FC3A}" destId="{987442AD-CC68-45D8-83C4-A77745449C85}" srcOrd="0" destOrd="0" presId="urn:microsoft.com/office/officeart/2005/8/layout/hProcess10#1"/>
    <dgm:cxn modelId="{36069156-486A-4B2F-BE34-024F99B7E67F}" type="presOf" srcId="{75AD66F3-671C-47E5-92E2-4538CC17FF01}" destId="{8F1D075F-670B-4AD3-A590-7B43BE60FE81}" srcOrd="0" destOrd="0" presId="urn:microsoft.com/office/officeart/2005/8/layout/hProcess10#1"/>
    <dgm:cxn modelId="{9E3BC37D-E6C4-4B59-9605-A861B12D3860}" type="presOf" srcId="{3E7E8609-241E-4416-9D03-4E497223CB62}" destId="{A5F76DAE-3D76-46CF-8289-77E7E711E8B0}" srcOrd="1" destOrd="0" presId="urn:microsoft.com/office/officeart/2005/8/layout/hProcess10#1"/>
    <dgm:cxn modelId="{69ABA989-5483-4615-BC9B-B8A39D8BACF7}" type="presOf" srcId="{F659AB6E-CF48-4B16-9709-A11C14D9A390}" destId="{3F2BF77F-DA3E-4F66-A925-142D4AABE7E9}" srcOrd="1" destOrd="0" presId="urn:microsoft.com/office/officeart/2005/8/layout/hProcess10#1"/>
    <dgm:cxn modelId="{976404AD-FC8B-4890-B114-401C795596A6}" type="presOf" srcId="{C620AAE0-AD6F-4204-96E3-D352250039F3}" destId="{4700969D-968B-4E48-8E24-D720F8CE9E9E}" srcOrd="0" destOrd="0" presId="urn:microsoft.com/office/officeart/2005/8/layout/hProcess10#1"/>
    <dgm:cxn modelId="{2E10B2AE-C68E-4B8C-BB2B-1A06B2B06D2E}" srcId="{49316D65-8A46-4450-93B5-59C2CE66AFB8}" destId="{8A823A3D-1577-47C4-8243-98DA8886FC3A}" srcOrd="2" destOrd="0" parTransId="{E934FD42-73C6-4FFA-A8B0-693F7C778CDA}" sibTransId="{C620AAE0-AD6F-4204-96E3-D352250039F3}"/>
    <dgm:cxn modelId="{B57E10B9-1E61-4789-A6B4-9E627BC5F7AE}" srcId="{49316D65-8A46-4450-93B5-59C2CE66AFB8}" destId="{75AD66F3-671C-47E5-92E2-4538CC17FF01}" srcOrd="0" destOrd="0" parTransId="{80BC3F2D-7AF6-49D4-9952-55D011164B4C}" sibTransId="{3E7E8609-241E-4416-9D03-4E497223CB62}"/>
    <dgm:cxn modelId="{F05BDBC8-8F0F-4B90-9A01-C839187405FE}" type="presOf" srcId="{49316D65-8A46-4450-93B5-59C2CE66AFB8}" destId="{63DEE9E2-C3D2-4C77-B885-6E130387951F}" srcOrd="0" destOrd="0" presId="urn:microsoft.com/office/officeart/2005/8/layout/hProcess10#1"/>
    <dgm:cxn modelId="{4FA386F1-54B9-498F-B8E8-513BAC3E49C3}" type="presOf" srcId="{87405F0B-FDEA-491E-939A-6669C4191F84}" destId="{0F681478-A9DA-4E8B-8F38-FB25511027BE}" srcOrd="0" destOrd="0" presId="urn:microsoft.com/office/officeart/2005/8/layout/hProcess10#1"/>
    <dgm:cxn modelId="{707E4BF2-93C9-4639-A653-237278CD46EC}" srcId="{49316D65-8A46-4450-93B5-59C2CE66AFB8}" destId="{87405F0B-FDEA-491E-939A-6669C4191F84}" srcOrd="3" destOrd="0" parTransId="{A3F5170B-C1AD-4796-BF50-078E81433235}" sibTransId="{36133016-6332-4969-A9F7-2E20A1765700}"/>
    <dgm:cxn modelId="{226F1DF8-D010-4BE3-B610-028029A01BAB}" srcId="{49316D65-8A46-4450-93B5-59C2CE66AFB8}" destId="{B690B171-6489-4765-B787-41B28A42A600}" srcOrd="1" destOrd="0" parTransId="{9B07EDA5-AC23-45F7-BA91-E9F8BF6C457D}" sibTransId="{F659AB6E-CF48-4B16-9709-A11C14D9A390}"/>
    <dgm:cxn modelId="{9801906E-27D9-404A-B4E0-88C46CBBD2C5}" type="presParOf" srcId="{63DEE9E2-C3D2-4C77-B885-6E130387951F}" destId="{1606A740-CB5E-419B-84B9-C13DCF20C3C3}" srcOrd="0" destOrd="0" presId="urn:microsoft.com/office/officeart/2005/8/layout/hProcess10#1"/>
    <dgm:cxn modelId="{103D14E6-F4F6-4D5E-A172-688D525430B8}" type="presParOf" srcId="{1606A740-CB5E-419B-84B9-C13DCF20C3C3}" destId="{5474369B-08F7-4153-B2CE-E62486E2D6DA}" srcOrd="0" destOrd="0" presId="urn:microsoft.com/office/officeart/2005/8/layout/hProcess10#1"/>
    <dgm:cxn modelId="{5E8C8850-4FCB-41A0-BF48-68AB9669524D}" type="presParOf" srcId="{1606A740-CB5E-419B-84B9-C13DCF20C3C3}" destId="{8F1D075F-670B-4AD3-A590-7B43BE60FE81}" srcOrd="1" destOrd="0" presId="urn:microsoft.com/office/officeart/2005/8/layout/hProcess10#1"/>
    <dgm:cxn modelId="{D227D47D-0268-47D3-A854-F44D3C7481F9}" type="presParOf" srcId="{63DEE9E2-C3D2-4C77-B885-6E130387951F}" destId="{D0128A75-5E13-4CF7-8B5E-B0C8C31724F1}" srcOrd="1" destOrd="0" presId="urn:microsoft.com/office/officeart/2005/8/layout/hProcess10#1"/>
    <dgm:cxn modelId="{84F0D8A0-8FCA-4F4A-A7C6-AE964623BB23}" type="presParOf" srcId="{D0128A75-5E13-4CF7-8B5E-B0C8C31724F1}" destId="{A5F76DAE-3D76-46CF-8289-77E7E711E8B0}" srcOrd="0" destOrd="0" presId="urn:microsoft.com/office/officeart/2005/8/layout/hProcess10#1"/>
    <dgm:cxn modelId="{C82166BD-2C2B-4D22-953F-79FB7F9FEE8D}" type="presParOf" srcId="{63DEE9E2-C3D2-4C77-B885-6E130387951F}" destId="{4E0FFB08-F73B-4A0E-834F-6EC1DA563BC6}" srcOrd="2" destOrd="0" presId="urn:microsoft.com/office/officeart/2005/8/layout/hProcess10#1"/>
    <dgm:cxn modelId="{7B838DF0-F74B-4092-847C-3F965AA8CC67}" type="presParOf" srcId="{4E0FFB08-F73B-4A0E-834F-6EC1DA563BC6}" destId="{48BEB669-9EDE-4DCC-86FB-B9FDD3F9B865}" srcOrd="0" destOrd="0" presId="urn:microsoft.com/office/officeart/2005/8/layout/hProcess10#1"/>
    <dgm:cxn modelId="{E1468C37-B954-4089-AC31-2BA416719E83}" type="presParOf" srcId="{4E0FFB08-F73B-4A0E-834F-6EC1DA563BC6}" destId="{4216CE5B-7D63-4720-B476-88CF207DDAE0}" srcOrd="1" destOrd="0" presId="urn:microsoft.com/office/officeart/2005/8/layout/hProcess10#1"/>
    <dgm:cxn modelId="{9200C148-852B-4A81-8A66-ED2178F350CF}" type="presParOf" srcId="{63DEE9E2-C3D2-4C77-B885-6E130387951F}" destId="{64F05956-A57B-4BDB-9BBA-E04CFAE0CD59}" srcOrd="3" destOrd="0" presId="urn:microsoft.com/office/officeart/2005/8/layout/hProcess10#1"/>
    <dgm:cxn modelId="{8F61C852-7425-486F-A865-936D318E6F64}" type="presParOf" srcId="{64F05956-A57B-4BDB-9BBA-E04CFAE0CD59}" destId="{3F2BF77F-DA3E-4F66-A925-142D4AABE7E9}" srcOrd="0" destOrd="0" presId="urn:microsoft.com/office/officeart/2005/8/layout/hProcess10#1"/>
    <dgm:cxn modelId="{8D13AA9E-F0CF-4345-8EBE-A8AF722937B6}" type="presParOf" srcId="{63DEE9E2-C3D2-4C77-B885-6E130387951F}" destId="{AC9D0F14-1283-40E1-A36C-68504D45DA9C}" srcOrd="4" destOrd="0" presId="urn:microsoft.com/office/officeart/2005/8/layout/hProcess10#1"/>
    <dgm:cxn modelId="{460E9007-C778-4457-966C-4438BC6B3618}" type="presParOf" srcId="{AC9D0F14-1283-40E1-A36C-68504D45DA9C}" destId="{8273AD14-B226-40B2-952A-985934B4DB77}" srcOrd="0" destOrd="0" presId="urn:microsoft.com/office/officeart/2005/8/layout/hProcess10#1"/>
    <dgm:cxn modelId="{4AF3F92A-4158-4E5D-A363-D22E7D84589B}" type="presParOf" srcId="{AC9D0F14-1283-40E1-A36C-68504D45DA9C}" destId="{987442AD-CC68-45D8-83C4-A77745449C85}" srcOrd="1" destOrd="0" presId="urn:microsoft.com/office/officeart/2005/8/layout/hProcess10#1"/>
    <dgm:cxn modelId="{934AB8E6-6AEF-4BE6-AB1F-FD2303AB5617}" type="presParOf" srcId="{63DEE9E2-C3D2-4C77-B885-6E130387951F}" destId="{4700969D-968B-4E48-8E24-D720F8CE9E9E}" srcOrd="5" destOrd="0" presId="urn:microsoft.com/office/officeart/2005/8/layout/hProcess10#1"/>
    <dgm:cxn modelId="{9E1F1373-F523-4E2C-80B9-CC49D7CB1E98}" type="presParOf" srcId="{4700969D-968B-4E48-8E24-D720F8CE9E9E}" destId="{CD2C7BE0-11CA-495B-805F-3DDF368B22AA}" srcOrd="0" destOrd="0" presId="urn:microsoft.com/office/officeart/2005/8/layout/hProcess10#1"/>
    <dgm:cxn modelId="{83582F3B-04B6-45E8-AA31-69D28F4FA7BC}" type="presParOf" srcId="{63DEE9E2-C3D2-4C77-B885-6E130387951F}" destId="{A7467928-97F6-411B-89D4-A62F02530E13}" srcOrd="6" destOrd="0" presId="urn:microsoft.com/office/officeart/2005/8/layout/hProcess10#1"/>
    <dgm:cxn modelId="{8508383B-561F-4F9C-9AAC-3DA0C52DA98D}" type="presParOf" srcId="{A7467928-97F6-411B-89D4-A62F02530E13}" destId="{F64705B4-1E5A-4E1E-B862-1806D16953E3}" srcOrd="0" destOrd="0" presId="urn:microsoft.com/office/officeart/2005/8/layout/hProcess10#1"/>
    <dgm:cxn modelId="{F4E4D4E3-20BB-4FFC-9638-A189FACEAABA}" type="presParOf" srcId="{A7467928-97F6-411B-89D4-A62F02530E13}" destId="{0F681478-A9DA-4E8B-8F38-FB25511027BE}" srcOrd="1" destOrd="0" presId="urn:microsoft.com/office/officeart/2005/8/layout/hProcess10#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E0DFA5-580D-4904-9BED-9E4B0B8F9826}" type="doc">
      <dgm:prSet loTypeId="urn:microsoft.com/office/officeart/2005/8/layout/cycle6" loCatId="cycle" qsTypeId="urn:microsoft.com/office/officeart/2005/8/quickstyle/simple1" qsCatId="simple" csTypeId="urn:microsoft.com/office/officeart/2005/8/colors/accent0_3" csCatId="mainScheme" phldr="1"/>
      <dgm:spPr/>
      <dgm:t>
        <a:bodyPr/>
        <a:lstStyle/>
        <a:p>
          <a:endParaRPr lang="en-GB"/>
        </a:p>
      </dgm:t>
    </dgm:pt>
    <dgm:pt modelId="{FFA5E4E5-E202-4E61-AFF5-F97F6BE5402E}">
      <dgm:prSet phldrT="[Text]" custT="1"/>
      <dgm:spPr/>
      <dgm:t>
        <a:bodyPr/>
        <a:lstStyle/>
        <a:p>
          <a:r>
            <a:rPr lang="en-GB" sz="1400" dirty="0"/>
            <a:t>Emotions and how you feel</a:t>
          </a:r>
        </a:p>
      </dgm:t>
    </dgm:pt>
    <dgm:pt modelId="{A5232334-DD15-4BCB-9A9B-2702F0E6C9EB}" type="parTrans" cxnId="{3850ECB7-97AB-4894-B371-34E738934FCF}">
      <dgm:prSet/>
      <dgm:spPr/>
      <dgm:t>
        <a:bodyPr/>
        <a:lstStyle/>
        <a:p>
          <a:endParaRPr lang="en-GB"/>
        </a:p>
      </dgm:t>
    </dgm:pt>
    <dgm:pt modelId="{D909DE29-B045-4400-991A-E9B9D1299BC5}" type="sibTrans" cxnId="{3850ECB7-97AB-4894-B371-34E738934FCF}">
      <dgm:prSet/>
      <dgm:spPr/>
      <dgm:t>
        <a:bodyPr/>
        <a:lstStyle/>
        <a:p>
          <a:endParaRPr lang="en-GB" sz="1400"/>
        </a:p>
      </dgm:t>
    </dgm:pt>
    <dgm:pt modelId="{9D88858A-88E5-41E4-B212-2F5A107F11B4}">
      <dgm:prSet phldrT="[Text]" custT="1"/>
      <dgm:spPr/>
      <dgm:t>
        <a:bodyPr/>
        <a:lstStyle/>
        <a:p>
          <a:r>
            <a:rPr lang="en-GB" sz="1400" dirty="0"/>
            <a:t>Things happening in your mind</a:t>
          </a:r>
        </a:p>
      </dgm:t>
    </dgm:pt>
    <dgm:pt modelId="{04CD563C-8F31-4D26-A9E2-D66C03017B9B}" type="parTrans" cxnId="{EA80494C-EA41-4613-BDF2-39D34A5B44A0}">
      <dgm:prSet/>
      <dgm:spPr/>
      <dgm:t>
        <a:bodyPr/>
        <a:lstStyle/>
        <a:p>
          <a:endParaRPr lang="en-GB"/>
        </a:p>
      </dgm:t>
    </dgm:pt>
    <dgm:pt modelId="{7B73C053-9F57-4E81-9BEE-1827597EF54A}" type="sibTrans" cxnId="{EA80494C-EA41-4613-BDF2-39D34A5B44A0}">
      <dgm:prSet/>
      <dgm:spPr/>
      <dgm:t>
        <a:bodyPr/>
        <a:lstStyle/>
        <a:p>
          <a:endParaRPr lang="en-GB" sz="1400"/>
        </a:p>
      </dgm:t>
    </dgm:pt>
    <dgm:pt modelId="{6C382DFE-47A5-4239-9B46-CF240C473C20}">
      <dgm:prSet phldrT="[Text]" custT="1"/>
      <dgm:spPr/>
      <dgm:t>
        <a:bodyPr/>
        <a:lstStyle/>
        <a:p>
          <a:r>
            <a:rPr lang="en-GB" sz="1400" dirty="0"/>
            <a:t>Behaviours</a:t>
          </a:r>
        </a:p>
      </dgm:t>
    </dgm:pt>
    <dgm:pt modelId="{B868CE45-7DCA-4DC1-8C96-924ED8DAB8F8}" type="parTrans" cxnId="{A5C4834B-D88C-4104-959B-E4F7250B21E0}">
      <dgm:prSet/>
      <dgm:spPr/>
      <dgm:t>
        <a:bodyPr/>
        <a:lstStyle/>
        <a:p>
          <a:endParaRPr lang="en-GB"/>
        </a:p>
      </dgm:t>
    </dgm:pt>
    <dgm:pt modelId="{EF95FB87-2ADF-4C28-9007-0442AB40B365}" type="sibTrans" cxnId="{A5C4834B-D88C-4104-959B-E4F7250B21E0}">
      <dgm:prSet/>
      <dgm:spPr/>
      <dgm:t>
        <a:bodyPr/>
        <a:lstStyle/>
        <a:p>
          <a:endParaRPr lang="en-GB" sz="1400"/>
        </a:p>
      </dgm:t>
    </dgm:pt>
    <dgm:pt modelId="{B1E02DD8-8E10-4BFD-AF97-D8513F77AC5C}">
      <dgm:prSet phldrT="[Text]" custT="1"/>
      <dgm:spPr/>
      <dgm:t>
        <a:bodyPr/>
        <a:lstStyle/>
        <a:p>
          <a:r>
            <a:rPr lang="en-GB" sz="1400" dirty="0"/>
            <a:t>Recent (external) events </a:t>
          </a:r>
        </a:p>
      </dgm:t>
    </dgm:pt>
    <dgm:pt modelId="{E114158D-29FB-465F-821C-C57839F4415F}" type="parTrans" cxnId="{AE8BD980-7086-477F-B58B-CC485C98B48A}">
      <dgm:prSet/>
      <dgm:spPr/>
      <dgm:t>
        <a:bodyPr/>
        <a:lstStyle/>
        <a:p>
          <a:endParaRPr lang="en-GB"/>
        </a:p>
      </dgm:t>
    </dgm:pt>
    <dgm:pt modelId="{05CB6635-3DD6-40FE-BEFD-DFEE1CD14101}" type="sibTrans" cxnId="{AE8BD980-7086-477F-B58B-CC485C98B48A}">
      <dgm:prSet/>
      <dgm:spPr/>
      <dgm:t>
        <a:bodyPr/>
        <a:lstStyle/>
        <a:p>
          <a:endParaRPr lang="en-GB" sz="1400"/>
        </a:p>
      </dgm:t>
    </dgm:pt>
    <dgm:pt modelId="{6E47F7B0-F647-41FC-AF5E-01012E98FC69}">
      <dgm:prSet phldrT="[Text]" custT="1"/>
      <dgm:spPr/>
      <dgm:t>
        <a:bodyPr/>
        <a:lstStyle/>
        <a:p>
          <a:r>
            <a:rPr lang="en-GB" sz="1400" baseline="0" dirty="0"/>
            <a:t>Thoughts</a:t>
          </a:r>
          <a:r>
            <a:rPr lang="en-GB" sz="1400" dirty="0"/>
            <a:t> &amp; Beliefs</a:t>
          </a:r>
        </a:p>
      </dgm:t>
    </dgm:pt>
    <dgm:pt modelId="{C1D953B8-8730-42F4-832A-F449223624D6}" type="parTrans" cxnId="{54AB32AE-6574-4559-B440-23740FBA1B7B}">
      <dgm:prSet/>
      <dgm:spPr/>
      <dgm:t>
        <a:bodyPr/>
        <a:lstStyle/>
        <a:p>
          <a:endParaRPr lang="en-GB"/>
        </a:p>
      </dgm:t>
    </dgm:pt>
    <dgm:pt modelId="{4808E827-CC7D-4A2C-8A9C-070F77AB07E6}" type="sibTrans" cxnId="{54AB32AE-6574-4559-B440-23740FBA1B7B}">
      <dgm:prSet/>
      <dgm:spPr/>
      <dgm:t>
        <a:bodyPr/>
        <a:lstStyle/>
        <a:p>
          <a:endParaRPr lang="en-GB" sz="1400"/>
        </a:p>
      </dgm:t>
    </dgm:pt>
    <dgm:pt modelId="{681DE171-BE96-490B-A5E4-A79F6E55A7A7}">
      <dgm:prSet custT="1"/>
      <dgm:spPr/>
      <dgm:t>
        <a:bodyPr/>
        <a:lstStyle/>
        <a:p>
          <a:r>
            <a:rPr lang="en-GB" sz="1400" dirty="0"/>
            <a:t>Activities and things they are doing  during the day</a:t>
          </a:r>
        </a:p>
      </dgm:t>
    </dgm:pt>
    <dgm:pt modelId="{47D3E143-95A6-462C-8803-4E34AE82A0DF}" type="parTrans" cxnId="{C6EB7300-138F-430B-9AFC-5C934A850951}">
      <dgm:prSet/>
      <dgm:spPr/>
      <dgm:t>
        <a:bodyPr/>
        <a:lstStyle/>
        <a:p>
          <a:endParaRPr lang="en-GB"/>
        </a:p>
      </dgm:t>
    </dgm:pt>
    <dgm:pt modelId="{6CF428C5-7766-4CF1-BC78-96C4DD30FE95}" type="sibTrans" cxnId="{C6EB7300-138F-430B-9AFC-5C934A850951}">
      <dgm:prSet/>
      <dgm:spPr/>
      <dgm:t>
        <a:bodyPr/>
        <a:lstStyle/>
        <a:p>
          <a:endParaRPr lang="en-GB" sz="1400"/>
        </a:p>
      </dgm:t>
    </dgm:pt>
    <dgm:pt modelId="{6F005E29-802E-470E-93F0-337184C79611}">
      <dgm:prSet custT="1"/>
      <dgm:spPr/>
      <dgm:t>
        <a:bodyPr/>
        <a:lstStyle/>
        <a:p>
          <a:r>
            <a:rPr lang="en-GB" sz="1400" dirty="0"/>
            <a:t>Relationships and how relating to other people</a:t>
          </a:r>
        </a:p>
      </dgm:t>
    </dgm:pt>
    <dgm:pt modelId="{F5560D2A-39B8-4CEE-BDA4-9EA039423119}" type="parTrans" cxnId="{D5C0DE79-5E63-40E7-BE4F-62EBF6456BFD}">
      <dgm:prSet/>
      <dgm:spPr/>
      <dgm:t>
        <a:bodyPr/>
        <a:lstStyle/>
        <a:p>
          <a:endParaRPr lang="en-GB"/>
        </a:p>
      </dgm:t>
    </dgm:pt>
    <dgm:pt modelId="{40933F7F-8C11-4AF0-82FB-C7CF39335B03}" type="sibTrans" cxnId="{D5C0DE79-5E63-40E7-BE4F-62EBF6456BFD}">
      <dgm:prSet/>
      <dgm:spPr/>
      <dgm:t>
        <a:bodyPr/>
        <a:lstStyle/>
        <a:p>
          <a:endParaRPr lang="en-GB" sz="1400"/>
        </a:p>
      </dgm:t>
    </dgm:pt>
    <dgm:pt modelId="{49290AE2-8AD4-4CC7-B4B7-C3FC86BB534B}">
      <dgm:prSet custT="1"/>
      <dgm:spPr/>
      <dgm:t>
        <a:bodyPr/>
        <a:lstStyle/>
        <a:p>
          <a:r>
            <a:rPr lang="en-GB" sz="1400" dirty="0"/>
            <a:t>Personality</a:t>
          </a:r>
        </a:p>
      </dgm:t>
    </dgm:pt>
    <dgm:pt modelId="{94F0AF68-1D71-4664-A329-646E164CEA8D}" type="parTrans" cxnId="{A87DA4CF-8E2B-4001-9540-57EE6CB05AF4}">
      <dgm:prSet/>
      <dgm:spPr/>
      <dgm:t>
        <a:bodyPr/>
        <a:lstStyle/>
        <a:p>
          <a:endParaRPr lang="en-GB"/>
        </a:p>
      </dgm:t>
    </dgm:pt>
    <dgm:pt modelId="{E145F61D-5EC6-47A1-8175-F9E61D38F07A}" type="sibTrans" cxnId="{A87DA4CF-8E2B-4001-9540-57EE6CB05AF4}">
      <dgm:prSet/>
      <dgm:spPr/>
      <dgm:t>
        <a:bodyPr/>
        <a:lstStyle/>
        <a:p>
          <a:endParaRPr lang="en-GB" sz="1400"/>
        </a:p>
      </dgm:t>
    </dgm:pt>
    <dgm:pt modelId="{72820252-EA8A-43E7-8657-338FDDE67CC7}">
      <dgm:prSet custT="1"/>
      <dgm:spPr/>
      <dgm:t>
        <a:bodyPr/>
        <a:lstStyle/>
        <a:p>
          <a:r>
            <a:rPr lang="en-US" sz="1400" dirty="0"/>
            <a:t>Previous Life events</a:t>
          </a:r>
        </a:p>
      </dgm:t>
    </dgm:pt>
    <dgm:pt modelId="{49DFE328-4927-4D56-AB84-B874C8604C59}" type="parTrans" cxnId="{52D2D286-1D28-4DB7-BCBC-F5842F48C6EC}">
      <dgm:prSet/>
      <dgm:spPr/>
      <dgm:t>
        <a:bodyPr/>
        <a:lstStyle/>
        <a:p>
          <a:endParaRPr lang="en-US"/>
        </a:p>
      </dgm:t>
    </dgm:pt>
    <dgm:pt modelId="{0481205D-C2AE-420C-A399-0C6C69610915}" type="sibTrans" cxnId="{52D2D286-1D28-4DB7-BCBC-F5842F48C6EC}">
      <dgm:prSet/>
      <dgm:spPr/>
      <dgm:t>
        <a:bodyPr/>
        <a:lstStyle/>
        <a:p>
          <a:endParaRPr lang="en-US" sz="1400"/>
        </a:p>
      </dgm:t>
    </dgm:pt>
    <dgm:pt modelId="{9521CF04-E7A2-47B9-8EF0-40AD52810FD9}">
      <dgm:prSet custT="1"/>
      <dgm:spPr/>
      <dgm:t>
        <a:bodyPr/>
        <a:lstStyle/>
        <a:p>
          <a:r>
            <a:rPr lang="en-US" sz="1400" dirty="0"/>
            <a:t>Previous suicidal </a:t>
          </a:r>
          <a:r>
            <a:rPr lang="en-US" sz="1400" dirty="0" err="1"/>
            <a:t>behaviours</a:t>
          </a:r>
          <a:r>
            <a:rPr lang="en-US" sz="1400" dirty="0"/>
            <a:t> and self-harm </a:t>
          </a:r>
        </a:p>
      </dgm:t>
    </dgm:pt>
    <dgm:pt modelId="{928A3CCC-1AF2-47B6-A94D-658BD86A90D5}" type="parTrans" cxnId="{E09C7E32-090E-4F4E-9163-643FED9FE710}">
      <dgm:prSet/>
      <dgm:spPr/>
      <dgm:t>
        <a:bodyPr/>
        <a:lstStyle/>
        <a:p>
          <a:endParaRPr lang="en-US"/>
        </a:p>
      </dgm:t>
    </dgm:pt>
    <dgm:pt modelId="{A4A72514-CBE2-48A1-AB78-D0261608658D}" type="sibTrans" cxnId="{E09C7E32-090E-4F4E-9163-643FED9FE710}">
      <dgm:prSet/>
      <dgm:spPr/>
      <dgm:t>
        <a:bodyPr/>
        <a:lstStyle/>
        <a:p>
          <a:endParaRPr lang="en-US" sz="1400"/>
        </a:p>
      </dgm:t>
    </dgm:pt>
    <dgm:pt modelId="{4C49AADC-BE46-4604-91D0-DCF590B3CE6F}">
      <dgm:prSet custT="1"/>
      <dgm:spPr/>
      <dgm:t>
        <a:bodyPr/>
        <a:lstStyle/>
        <a:p>
          <a:r>
            <a:rPr lang="en-US" sz="1400" dirty="0"/>
            <a:t>Mental health and substance use</a:t>
          </a:r>
        </a:p>
      </dgm:t>
    </dgm:pt>
    <dgm:pt modelId="{CE2C056B-6AE3-4665-B0B0-6DA392D66F70}" type="parTrans" cxnId="{65D42D94-098B-486B-A1FB-AD6D063D8732}">
      <dgm:prSet/>
      <dgm:spPr/>
      <dgm:t>
        <a:bodyPr/>
        <a:lstStyle/>
        <a:p>
          <a:endParaRPr lang="en-US"/>
        </a:p>
      </dgm:t>
    </dgm:pt>
    <dgm:pt modelId="{BBACDA17-EC10-4850-B8DB-AE2162C8E00D}" type="sibTrans" cxnId="{65D42D94-098B-486B-A1FB-AD6D063D8732}">
      <dgm:prSet/>
      <dgm:spPr/>
      <dgm:t>
        <a:bodyPr/>
        <a:lstStyle/>
        <a:p>
          <a:endParaRPr lang="en-US" sz="1400" dirty="0"/>
        </a:p>
      </dgm:t>
    </dgm:pt>
    <dgm:pt modelId="{18D1C2EA-2CBC-4651-95D0-825ABE786AA7}">
      <dgm:prSet custT="1"/>
      <dgm:spPr/>
      <dgm:t>
        <a:bodyPr/>
        <a:lstStyle/>
        <a:p>
          <a:r>
            <a:rPr lang="en-US" sz="1400" dirty="0"/>
            <a:t>What can encourage helpful responses</a:t>
          </a:r>
        </a:p>
      </dgm:t>
    </dgm:pt>
    <dgm:pt modelId="{4C9B8B7F-6AD8-4984-ACBA-7E7AEC7DA2D0}" type="parTrans" cxnId="{BD59D1BB-B3DA-4F24-8DB5-70B637F94B20}">
      <dgm:prSet/>
      <dgm:spPr/>
      <dgm:t>
        <a:bodyPr/>
        <a:lstStyle/>
        <a:p>
          <a:endParaRPr lang="en-US"/>
        </a:p>
      </dgm:t>
    </dgm:pt>
    <dgm:pt modelId="{0B9D8EB0-EDA5-4890-B4FD-FFB7D3F0C859}" type="sibTrans" cxnId="{BD59D1BB-B3DA-4F24-8DB5-70B637F94B20}">
      <dgm:prSet/>
      <dgm:spPr/>
      <dgm:t>
        <a:bodyPr/>
        <a:lstStyle/>
        <a:p>
          <a:endParaRPr lang="en-US" sz="1400"/>
        </a:p>
      </dgm:t>
    </dgm:pt>
    <dgm:pt modelId="{4415C105-28B9-4E40-9F00-81850397FF2D}">
      <dgm:prSet custT="1"/>
      <dgm:spPr/>
      <dgm:t>
        <a:bodyPr/>
        <a:lstStyle/>
        <a:p>
          <a:r>
            <a:rPr lang="en-US" sz="1400" dirty="0"/>
            <a:t>Threats and triggers</a:t>
          </a:r>
        </a:p>
      </dgm:t>
    </dgm:pt>
    <dgm:pt modelId="{321C2671-1A3C-4167-BFB3-C29BB7A818CE}" type="parTrans" cxnId="{4D2BAF36-5FDB-40A2-A03F-4EB7E112D367}">
      <dgm:prSet/>
      <dgm:spPr/>
      <dgm:t>
        <a:bodyPr/>
        <a:lstStyle/>
        <a:p>
          <a:endParaRPr lang="en-US"/>
        </a:p>
      </dgm:t>
    </dgm:pt>
    <dgm:pt modelId="{83585ADD-2D79-4CE5-8D1C-B4FF630DC3D7}" type="sibTrans" cxnId="{4D2BAF36-5FDB-40A2-A03F-4EB7E112D367}">
      <dgm:prSet/>
      <dgm:spPr/>
      <dgm:t>
        <a:bodyPr/>
        <a:lstStyle/>
        <a:p>
          <a:endParaRPr lang="en-US" sz="1400"/>
        </a:p>
      </dgm:t>
    </dgm:pt>
    <dgm:pt modelId="{37A4E498-0ACE-46D1-8D03-E1C6647F1B5C}" type="pres">
      <dgm:prSet presAssocID="{DBE0DFA5-580D-4904-9BED-9E4B0B8F9826}" presName="cycle" presStyleCnt="0">
        <dgm:presLayoutVars>
          <dgm:dir/>
          <dgm:resizeHandles val="exact"/>
        </dgm:presLayoutVars>
      </dgm:prSet>
      <dgm:spPr/>
    </dgm:pt>
    <dgm:pt modelId="{89C94DB2-4E5F-4E19-83CF-B79BC2B4F173}" type="pres">
      <dgm:prSet presAssocID="{FFA5E4E5-E202-4E61-AFF5-F97F6BE5402E}" presName="node" presStyleLbl="node1" presStyleIdx="0" presStyleCnt="13" custScaleX="194872" custScaleY="194872">
        <dgm:presLayoutVars>
          <dgm:bulletEnabled val="1"/>
        </dgm:presLayoutVars>
      </dgm:prSet>
      <dgm:spPr>
        <a:prstGeom prst="ellipse">
          <a:avLst/>
        </a:prstGeom>
      </dgm:spPr>
    </dgm:pt>
    <dgm:pt modelId="{B20E3201-1C7B-440D-91D4-D2B16B462DD1}" type="pres">
      <dgm:prSet presAssocID="{FFA5E4E5-E202-4E61-AFF5-F97F6BE5402E}" presName="spNode" presStyleCnt="0"/>
      <dgm:spPr/>
    </dgm:pt>
    <dgm:pt modelId="{50103512-6F1D-413D-9A26-EE0A4AD5CF3B}" type="pres">
      <dgm:prSet presAssocID="{D909DE29-B045-4400-991A-E9B9D1299BC5}" presName="sibTrans" presStyleLbl="sibTrans1D1" presStyleIdx="0" presStyleCnt="13"/>
      <dgm:spPr>
        <a:prstGeom prst="ellipse">
          <a:avLst/>
        </a:prstGeom>
      </dgm:spPr>
    </dgm:pt>
    <dgm:pt modelId="{67D905AC-3AF5-4B06-8059-694D7E9BD19A}" type="pres">
      <dgm:prSet presAssocID="{681DE171-BE96-490B-A5E4-A79F6E55A7A7}" presName="node" presStyleLbl="node1" presStyleIdx="1" presStyleCnt="13" custScaleX="194872" custScaleY="194872" custRadScaleRad="103946" custRadScaleInc="47711">
        <dgm:presLayoutVars>
          <dgm:bulletEnabled val="1"/>
        </dgm:presLayoutVars>
      </dgm:prSet>
      <dgm:spPr>
        <a:prstGeom prst="ellipse">
          <a:avLst/>
        </a:prstGeom>
      </dgm:spPr>
    </dgm:pt>
    <dgm:pt modelId="{1AFAF160-FF2D-411D-9E1B-47891A881D7B}" type="pres">
      <dgm:prSet presAssocID="{681DE171-BE96-490B-A5E4-A79F6E55A7A7}" presName="spNode" presStyleCnt="0"/>
      <dgm:spPr/>
    </dgm:pt>
    <dgm:pt modelId="{C7D3F743-31CD-478E-A0C0-C213E146904C}" type="pres">
      <dgm:prSet presAssocID="{6CF428C5-7766-4CF1-BC78-96C4DD30FE95}" presName="sibTrans" presStyleLbl="sibTrans1D1" presStyleIdx="1" presStyleCnt="13"/>
      <dgm:spPr>
        <a:prstGeom prst="ellipse">
          <a:avLst/>
        </a:prstGeom>
      </dgm:spPr>
    </dgm:pt>
    <dgm:pt modelId="{E556C083-EF3E-4860-8F7D-A259F6744105}" type="pres">
      <dgm:prSet presAssocID="{9D88858A-88E5-41E4-B212-2F5A107F11B4}" presName="node" presStyleLbl="node1" presStyleIdx="2" presStyleCnt="13" custScaleX="194872" custScaleY="194872">
        <dgm:presLayoutVars>
          <dgm:bulletEnabled val="1"/>
        </dgm:presLayoutVars>
      </dgm:prSet>
      <dgm:spPr>
        <a:prstGeom prst="ellipse">
          <a:avLst/>
        </a:prstGeom>
      </dgm:spPr>
    </dgm:pt>
    <dgm:pt modelId="{5FBA8D5A-FECC-448E-B1B2-4F7C00E19350}" type="pres">
      <dgm:prSet presAssocID="{9D88858A-88E5-41E4-B212-2F5A107F11B4}" presName="spNode" presStyleCnt="0"/>
      <dgm:spPr/>
    </dgm:pt>
    <dgm:pt modelId="{36DEF6FE-978C-4483-9948-701044488DF1}" type="pres">
      <dgm:prSet presAssocID="{7B73C053-9F57-4E81-9BEE-1827597EF54A}" presName="sibTrans" presStyleLbl="sibTrans1D1" presStyleIdx="2" presStyleCnt="13"/>
      <dgm:spPr>
        <a:prstGeom prst="ellipse">
          <a:avLst/>
        </a:prstGeom>
      </dgm:spPr>
    </dgm:pt>
    <dgm:pt modelId="{C6030D1F-1511-4D2A-9723-0C8676F011EE}" type="pres">
      <dgm:prSet presAssocID="{6C382DFE-47A5-4239-9B46-CF240C473C20}" presName="node" presStyleLbl="node1" presStyleIdx="3" presStyleCnt="13" custScaleX="194872" custScaleY="194872">
        <dgm:presLayoutVars>
          <dgm:bulletEnabled val="1"/>
        </dgm:presLayoutVars>
      </dgm:prSet>
      <dgm:spPr>
        <a:prstGeom prst="ellipse">
          <a:avLst/>
        </a:prstGeom>
      </dgm:spPr>
    </dgm:pt>
    <dgm:pt modelId="{A74AED2A-2313-4BA6-8578-B54FE1684E63}" type="pres">
      <dgm:prSet presAssocID="{6C382DFE-47A5-4239-9B46-CF240C473C20}" presName="spNode" presStyleCnt="0"/>
      <dgm:spPr/>
    </dgm:pt>
    <dgm:pt modelId="{966DA7D8-8C1A-4119-BFA9-E6A5BF3BD8E2}" type="pres">
      <dgm:prSet presAssocID="{EF95FB87-2ADF-4C28-9007-0442AB40B365}" presName="sibTrans" presStyleLbl="sibTrans1D1" presStyleIdx="3" presStyleCnt="13"/>
      <dgm:spPr>
        <a:prstGeom prst="ellipse">
          <a:avLst/>
        </a:prstGeom>
      </dgm:spPr>
    </dgm:pt>
    <dgm:pt modelId="{7468CB6F-6095-494F-8727-E20891132674}" type="pres">
      <dgm:prSet presAssocID="{B1E02DD8-8E10-4BFD-AF97-D8513F77AC5C}" presName="node" presStyleLbl="node1" presStyleIdx="4" presStyleCnt="13" custScaleX="194872" custScaleY="194872" custRadScaleRad="100903" custRadScaleInc="-47094">
        <dgm:presLayoutVars>
          <dgm:bulletEnabled val="1"/>
        </dgm:presLayoutVars>
      </dgm:prSet>
      <dgm:spPr>
        <a:prstGeom prst="ellipse">
          <a:avLst/>
        </a:prstGeom>
      </dgm:spPr>
    </dgm:pt>
    <dgm:pt modelId="{1AF06D7A-6003-48FE-AA10-C99E229F0431}" type="pres">
      <dgm:prSet presAssocID="{B1E02DD8-8E10-4BFD-AF97-D8513F77AC5C}" presName="spNode" presStyleCnt="0"/>
      <dgm:spPr/>
    </dgm:pt>
    <dgm:pt modelId="{0EF1459C-2FA2-4FCB-926A-4985A1F77BF0}" type="pres">
      <dgm:prSet presAssocID="{05CB6635-3DD6-40FE-BEFD-DFEE1CD14101}" presName="sibTrans" presStyleLbl="sibTrans1D1" presStyleIdx="4" presStyleCnt="13"/>
      <dgm:spPr>
        <a:prstGeom prst="ellipse">
          <a:avLst/>
        </a:prstGeom>
      </dgm:spPr>
    </dgm:pt>
    <dgm:pt modelId="{775B9C45-9CF3-4579-B25A-4E45F5A52CE5}" type="pres">
      <dgm:prSet presAssocID="{4415C105-28B9-4E40-9F00-81850397FF2D}" presName="node" presStyleLbl="node1" presStyleIdx="5" presStyleCnt="13" custScaleX="194872" custScaleY="194872" custRadScaleRad="100636" custRadScaleInc="-55971">
        <dgm:presLayoutVars>
          <dgm:bulletEnabled val="1"/>
        </dgm:presLayoutVars>
      </dgm:prSet>
      <dgm:spPr>
        <a:prstGeom prst="ellipse">
          <a:avLst/>
        </a:prstGeom>
      </dgm:spPr>
    </dgm:pt>
    <dgm:pt modelId="{18E2B920-ED6A-4171-9F74-99CC8335BBB9}" type="pres">
      <dgm:prSet presAssocID="{4415C105-28B9-4E40-9F00-81850397FF2D}" presName="spNode" presStyleCnt="0"/>
      <dgm:spPr/>
    </dgm:pt>
    <dgm:pt modelId="{5BB1989D-B12C-4282-86C5-E1A961B73090}" type="pres">
      <dgm:prSet presAssocID="{83585ADD-2D79-4CE5-8D1C-B4FF630DC3D7}" presName="sibTrans" presStyleLbl="sibTrans1D1" presStyleIdx="5" presStyleCnt="13"/>
      <dgm:spPr>
        <a:prstGeom prst="ellipse">
          <a:avLst/>
        </a:prstGeom>
      </dgm:spPr>
    </dgm:pt>
    <dgm:pt modelId="{6B50B12E-B78E-42FE-9EA9-FF5FC850BA6C}" type="pres">
      <dgm:prSet presAssocID="{4C49AADC-BE46-4604-91D0-DCF590B3CE6F}" presName="node" presStyleLbl="node1" presStyleIdx="6" presStyleCnt="13" custScaleX="194872" custScaleY="194872" custRadScaleRad="105108" custRadScaleInc="-44040">
        <dgm:presLayoutVars>
          <dgm:bulletEnabled val="1"/>
        </dgm:presLayoutVars>
      </dgm:prSet>
      <dgm:spPr>
        <a:prstGeom prst="ellipse">
          <a:avLst/>
        </a:prstGeom>
      </dgm:spPr>
    </dgm:pt>
    <dgm:pt modelId="{705458D6-DF20-469F-8769-DD90B23F9177}" type="pres">
      <dgm:prSet presAssocID="{4C49AADC-BE46-4604-91D0-DCF590B3CE6F}" presName="spNode" presStyleCnt="0"/>
      <dgm:spPr/>
    </dgm:pt>
    <dgm:pt modelId="{973737E6-55ED-4AA8-BEDD-7B1C97AACE27}" type="pres">
      <dgm:prSet presAssocID="{BBACDA17-EC10-4850-B8DB-AE2162C8E00D}" presName="sibTrans" presStyleLbl="sibTrans1D1" presStyleIdx="6" presStyleCnt="13"/>
      <dgm:spPr>
        <a:prstGeom prst="ellipse">
          <a:avLst/>
        </a:prstGeom>
      </dgm:spPr>
    </dgm:pt>
    <dgm:pt modelId="{2FB099B0-FB5D-48FB-8D8A-ACD91234C8A8}" type="pres">
      <dgm:prSet presAssocID="{6F005E29-802E-470E-93F0-337184C79611}" presName="node" presStyleLbl="node1" presStyleIdx="7" presStyleCnt="13" custScaleX="235795" custScaleY="235795" custRadScaleRad="105260" custRadScaleInc="32477">
        <dgm:presLayoutVars>
          <dgm:bulletEnabled val="1"/>
        </dgm:presLayoutVars>
      </dgm:prSet>
      <dgm:spPr>
        <a:prstGeom prst="ellipse">
          <a:avLst/>
        </a:prstGeom>
      </dgm:spPr>
    </dgm:pt>
    <dgm:pt modelId="{10AFF2E7-005B-4F3B-8832-39749E3B8429}" type="pres">
      <dgm:prSet presAssocID="{6F005E29-802E-470E-93F0-337184C79611}" presName="spNode" presStyleCnt="0"/>
      <dgm:spPr/>
    </dgm:pt>
    <dgm:pt modelId="{E5F87AFA-D881-4E35-887A-86F6635D4CAB}" type="pres">
      <dgm:prSet presAssocID="{40933F7F-8C11-4AF0-82FB-C7CF39335B03}" presName="sibTrans" presStyleLbl="sibTrans1D1" presStyleIdx="7" presStyleCnt="13"/>
      <dgm:spPr>
        <a:prstGeom prst="ellipse">
          <a:avLst/>
        </a:prstGeom>
      </dgm:spPr>
    </dgm:pt>
    <dgm:pt modelId="{747727D6-7204-4618-957E-120286D6176F}" type="pres">
      <dgm:prSet presAssocID="{49290AE2-8AD4-4CC7-B4B7-C3FC86BB534B}" presName="node" presStyleLbl="node1" presStyleIdx="8" presStyleCnt="13" custScaleX="194872" custScaleY="194872" custRadScaleRad="101380" custRadScaleInc="47934">
        <dgm:presLayoutVars>
          <dgm:bulletEnabled val="1"/>
        </dgm:presLayoutVars>
      </dgm:prSet>
      <dgm:spPr>
        <a:prstGeom prst="ellipse">
          <a:avLst/>
        </a:prstGeom>
      </dgm:spPr>
    </dgm:pt>
    <dgm:pt modelId="{1D6A24AD-6DBA-4454-909C-8A483FFAED97}" type="pres">
      <dgm:prSet presAssocID="{49290AE2-8AD4-4CC7-B4B7-C3FC86BB534B}" presName="spNode" presStyleCnt="0"/>
      <dgm:spPr/>
    </dgm:pt>
    <dgm:pt modelId="{205B12CA-7A4F-4797-8123-2044981E00EE}" type="pres">
      <dgm:prSet presAssocID="{E145F61D-5EC6-47A1-8175-F9E61D38F07A}" presName="sibTrans" presStyleLbl="sibTrans1D1" presStyleIdx="8" presStyleCnt="13"/>
      <dgm:spPr>
        <a:prstGeom prst="ellipse">
          <a:avLst/>
        </a:prstGeom>
      </dgm:spPr>
    </dgm:pt>
    <dgm:pt modelId="{C807312D-B5F9-4A58-8DFD-652647251829}" type="pres">
      <dgm:prSet presAssocID="{9521CF04-E7A2-47B9-8EF0-40AD52810FD9}" presName="node" presStyleLbl="node1" presStyleIdx="9" presStyleCnt="13" custScaleX="194872" custScaleY="194872">
        <dgm:presLayoutVars>
          <dgm:bulletEnabled val="1"/>
        </dgm:presLayoutVars>
      </dgm:prSet>
      <dgm:spPr>
        <a:prstGeom prst="ellipse">
          <a:avLst/>
        </a:prstGeom>
      </dgm:spPr>
    </dgm:pt>
    <dgm:pt modelId="{FAAFE55B-EC81-4F9B-8AFC-6248C0E4E5BF}" type="pres">
      <dgm:prSet presAssocID="{9521CF04-E7A2-47B9-8EF0-40AD52810FD9}" presName="spNode" presStyleCnt="0"/>
      <dgm:spPr/>
    </dgm:pt>
    <dgm:pt modelId="{ECC65735-4D96-478C-8C2D-9CC04E2364B1}" type="pres">
      <dgm:prSet presAssocID="{A4A72514-CBE2-48A1-AB78-D0261608658D}" presName="sibTrans" presStyleLbl="sibTrans1D1" presStyleIdx="9" presStyleCnt="13"/>
      <dgm:spPr>
        <a:prstGeom prst="ellipse">
          <a:avLst/>
        </a:prstGeom>
      </dgm:spPr>
    </dgm:pt>
    <dgm:pt modelId="{0FD2BC57-4B17-4B3B-8734-D45AC711F89C}" type="pres">
      <dgm:prSet presAssocID="{72820252-EA8A-43E7-8657-338FDDE67CC7}" presName="node" presStyleLbl="node1" presStyleIdx="10" presStyleCnt="13" custScaleX="194872" custScaleY="194872">
        <dgm:presLayoutVars>
          <dgm:bulletEnabled val="1"/>
        </dgm:presLayoutVars>
      </dgm:prSet>
      <dgm:spPr>
        <a:prstGeom prst="ellipse">
          <a:avLst/>
        </a:prstGeom>
      </dgm:spPr>
    </dgm:pt>
    <dgm:pt modelId="{4AA9D671-A671-4F4A-BC92-94D16BA11A6F}" type="pres">
      <dgm:prSet presAssocID="{72820252-EA8A-43E7-8657-338FDDE67CC7}" presName="spNode" presStyleCnt="0"/>
      <dgm:spPr/>
    </dgm:pt>
    <dgm:pt modelId="{88097F03-EA9C-4F64-A7F0-EA9E45606AD7}" type="pres">
      <dgm:prSet presAssocID="{0481205D-C2AE-420C-A399-0C6C69610915}" presName="sibTrans" presStyleLbl="sibTrans1D1" presStyleIdx="10" presStyleCnt="13"/>
      <dgm:spPr>
        <a:prstGeom prst="ellipse">
          <a:avLst/>
        </a:prstGeom>
      </dgm:spPr>
    </dgm:pt>
    <dgm:pt modelId="{0E04C159-B12C-4A5E-A59F-E0F43BCA0448}" type="pres">
      <dgm:prSet presAssocID="{18D1C2EA-2CBC-4651-95D0-825ABE786AA7}" presName="node" presStyleLbl="node1" presStyleIdx="11" presStyleCnt="13" custScaleX="194872" custScaleY="194872">
        <dgm:presLayoutVars>
          <dgm:bulletEnabled val="1"/>
        </dgm:presLayoutVars>
      </dgm:prSet>
      <dgm:spPr>
        <a:prstGeom prst="ellipse">
          <a:avLst/>
        </a:prstGeom>
      </dgm:spPr>
    </dgm:pt>
    <dgm:pt modelId="{6035517D-A41A-4A79-899F-6C6F2DA9BB75}" type="pres">
      <dgm:prSet presAssocID="{18D1C2EA-2CBC-4651-95D0-825ABE786AA7}" presName="spNode" presStyleCnt="0"/>
      <dgm:spPr/>
    </dgm:pt>
    <dgm:pt modelId="{EC6CF026-DE52-4C16-883A-E768DD4DA3E6}" type="pres">
      <dgm:prSet presAssocID="{0B9D8EB0-EDA5-4890-B4FD-FFB7D3F0C859}" presName="sibTrans" presStyleLbl="sibTrans1D1" presStyleIdx="11" presStyleCnt="13"/>
      <dgm:spPr>
        <a:prstGeom prst="ellipse">
          <a:avLst/>
        </a:prstGeom>
      </dgm:spPr>
    </dgm:pt>
    <dgm:pt modelId="{94EB1561-CF31-4981-9B35-A4105797D0CD}" type="pres">
      <dgm:prSet presAssocID="{6E47F7B0-F647-41FC-AF5E-01012E98FC69}" presName="node" presStyleLbl="node1" presStyleIdx="12" presStyleCnt="13" custScaleX="194872" custScaleY="194872" custRadScaleRad="102988" custRadScaleInc="-38394">
        <dgm:presLayoutVars>
          <dgm:bulletEnabled val="1"/>
        </dgm:presLayoutVars>
      </dgm:prSet>
      <dgm:spPr>
        <a:prstGeom prst="ellipse">
          <a:avLst/>
        </a:prstGeom>
      </dgm:spPr>
    </dgm:pt>
    <dgm:pt modelId="{136960BD-CC12-4D65-8929-474866BEC0C8}" type="pres">
      <dgm:prSet presAssocID="{6E47F7B0-F647-41FC-AF5E-01012E98FC69}" presName="spNode" presStyleCnt="0"/>
      <dgm:spPr/>
    </dgm:pt>
    <dgm:pt modelId="{BE8EBEED-B796-4C4A-8037-D3FBFF6B4779}" type="pres">
      <dgm:prSet presAssocID="{4808E827-CC7D-4A2C-8A9C-070F77AB07E6}" presName="sibTrans" presStyleLbl="sibTrans1D1" presStyleIdx="12" presStyleCnt="13"/>
      <dgm:spPr>
        <a:prstGeom prst="ellipse">
          <a:avLst/>
        </a:prstGeom>
      </dgm:spPr>
    </dgm:pt>
  </dgm:ptLst>
  <dgm:cxnLst>
    <dgm:cxn modelId="{C6EB7300-138F-430B-9AFC-5C934A850951}" srcId="{DBE0DFA5-580D-4904-9BED-9E4B0B8F9826}" destId="{681DE171-BE96-490B-A5E4-A79F6E55A7A7}" srcOrd="1" destOrd="0" parTransId="{47D3E143-95A6-462C-8803-4E34AE82A0DF}" sibTransId="{6CF428C5-7766-4CF1-BC78-96C4DD30FE95}"/>
    <dgm:cxn modelId="{287DA508-AB05-4B3B-8E56-4276F1F1DBB8}" type="presOf" srcId="{4415C105-28B9-4E40-9F00-81850397FF2D}" destId="{775B9C45-9CF3-4579-B25A-4E45F5A52CE5}" srcOrd="0" destOrd="0" presId="urn:microsoft.com/office/officeart/2005/8/layout/cycle6"/>
    <dgm:cxn modelId="{D53B9426-4654-4EEA-806D-5A85CF0DDDBC}" type="presOf" srcId="{40933F7F-8C11-4AF0-82FB-C7CF39335B03}" destId="{E5F87AFA-D881-4E35-887A-86F6635D4CAB}" srcOrd="0" destOrd="0" presId="urn:microsoft.com/office/officeart/2005/8/layout/cycle6"/>
    <dgm:cxn modelId="{E881C329-3CC8-442B-B09D-460207FD7738}" type="presOf" srcId="{A4A72514-CBE2-48A1-AB78-D0261608658D}" destId="{ECC65735-4D96-478C-8C2D-9CC04E2364B1}" srcOrd="0" destOrd="0" presId="urn:microsoft.com/office/officeart/2005/8/layout/cycle6"/>
    <dgm:cxn modelId="{2B1BF830-9ECD-4F35-AAA0-9BE670B52311}" type="presOf" srcId="{0481205D-C2AE-420C-A399-0C6C69610915}" destId="{88097F03-EA9C-4F64-A7F0-EA9E45606AD7}" srcOrd="0" destOrd="0" presId="urn:microsoft.com/office/officeart/2005/8/layout/cycle6"/>
    <dgm:cxn modelId="{6FC74732-7EE0-4BEF-AA6A-B718280D5211}" type="presOf" srcId="{EF95FB87-2ADF-4C28-9007-0442AB40B365}" destId="{966DA7D8-8C1A-4119-BFA9-E6A5BF3BD8E2}" srcOrd="0" destOrd="0" presId="urn:microsoft.com/office/officeart/2005/8/layout/cycle6"/>
    <dgm:cxn modelId="{E09C7E32-090E-4F4E-9163-643FED9FE710}" srcId="{DBE0DFA5-580D-4904-9BED-9E4B0B8F9826}" destId="{9521CF04-E7A2-47B9-8EF0-40AD52810FD9}" srcOrd="9" destOrd="0" parTransId="{928A3CCC-1AF2-47B6-A94D-658BD86A90D5}" sibTransId="{A4A72514-CBE2-48A1-AB78-D0261608658D}"/>
    <dgm:cxn modelId="{4D2BAF36-5FDB-40A2-A03F-4EB7E112D367}" srcId="{DBE0DFA5-580D-4904-9BED-9E4B0B8F9826}" destId="{4415C105-28B9-4E40-9F00-81850397FF2D}" srcOrd="5" destOrd="0" parTransId="{321C2671-1A3C-4167-BFB3-C29BB7A818CE}" sibTransId="{83585ADD-2D79-4CE5-8D1C-B4FF630DC3D7}"/>
    <dgm:cxn modelId="{5F54F437-7C20-42D8-8D97-EEFCEAB504B3}" type="presOf" srcId="{BBACDA17-EC10-4850-B8DB-AE2162C8E00D}" destId="{973737E6-55ED-4AA8-BEDD-7B1C97AACE27}" srcOrd="0" destOrd="0" presId="urn:microsoft.com/office/officeart/2005/8/layout/cycle6"/>
    <dgm:cxn modelId="{EC943160-D258-485C-BF99-AD1DCA0E6B57}" type="presOf" srcId="{B1E02DD8-8E10-4BFD-AF97-D8513F77AC5C}" destId="{7468CB6F-6095-494F-8727-E20891132674}" srcOrd="0" destOrd="0" presId="urn:microsoft.com/office/officeart/2005/8/layout/cycle6"/>
    <dgm:cxn modelId="{98589566-16DE-42D8-B95C-520ABEB0124A}" type="presOf" srcId="{681DE171-BE96-490B-A5E4-A79F6E55A7A7}" destId="{67D905AC-3AF5-4B06-8059-694D7E9BD19A}" srcOrd="0" destOrd="0" presId="urn:microsoft.com/office/officeart/2005/8/layout/cycle6"/>
    <dgm:cxn modelId="{A5C4834B-D88C-4104-959B-E4F7250B21E0}" srcId="{DBE0DFA5-580D-4904-9BED-9E4B0B8F9826}" destId="{6C382DFE-47A5-4239-9B46-CF240C473C20}" srcOrd="3" destOrd="0" parTransId="{B868CE45-7DCA-4DC1-8C96-924ED8DAB8F8}" sibTransId="{EF95FB87-2ADF-4C28-9007-0442AB40B365}"/>
    <dgm:cxn modelId="{EA80494C-EA41-4613-BDF2-39D34A5B44A0}" srcId="{DBE0DFA5-580D-4904-9BED-9E4B0B8F9826}" destId="{9D88858A-88E5-41E4-B212-2F5A107F11B4}" srcOrd="2" destOrd="0" parTransId="{04CD563C-8F31-4D26-A9E2-D66C03017B9B}" sibTransId="{7B73C053-9F57-4E81-9BEE-1827597EF54A}"/>
    <dgm:cxn modelId="{4A1EE351-61C4-4E68-97A3-3B22525FDB83}" type="presOf" srcId="{83585ADD-2D79-4CE5-8D1C-B4FF630DC3D7}" destId="{5BB1989D-B12C-4282-86C5-E1A961B73090}" srcOrd="0" destOrd="0" presId="urn:microsoft.com/office/officeart/2005/8/layout/cycle6"/>
    <dgm:cxn modelId="{F0C08774-035A-4083-A952-7F69CE66E57F}" type="presOf" srcId="{6F005E29-802E-470E-93F0-337184C79611}" destId="{2FB099B0-FB5D-48FB-8D8A-ACD91234C8A8}" srcOrd="0" destOrd="0" presId="urn:microsoft.com/office/officeart/2005/8/layout/cycle6"/>
    <dgm:cxn modelId="{FA5C4756-017F-4EB2-80D4-23F2D4A6D79A}" type="presOf" srcId="{4C49AADC-BE46-4604-91D0-DCF590B3CE6F}" destId="{6B50B12E-B78E-42FE-9EA9-FF5FC850BA6C}" srcOrd="0" destOrd="0" presId="urn:microsoft.com/office/officeart/2005/8/layout/cycle6"/>
    <dgm:cxn modelId="{D5C0DE79-5E63-40E7-BE4F-62EBF6456BFD}" srcId="{DBE0DFA5-580D-4904-9BED-9E4B0B8F9826}" destId="{6F005E29-802E-470E-93F0-337184C79611}" srcOrd="7" destOrd="0" parTransId="{F5560D2A-39B8-4CEE-BDA4-9EA039423119}" sibTransId="{40933F7F-8C11-4AF0-82FB-C7CF39335B03}"/>
    <dgm:cxn modelId="{F1B5FB79-F7B8-412C-B3BA-1CE291F57CA8}" type="presOf" srcId="{9521CF04-E7A2-47B9-8EF0-40AD52810FD9}" destId="{C807312D-B5F9-4A58-8DFD-652647251829}" srcOrd="0" destOrd="0" presId="urn:microsoft.com/office/officeart/2005/8/layout/cycle6"/>
    <dgm:cxn modelId="{D5B9377C-2B81-4515-9E36-99F39CFE70C7}" type="presOf" srcId="{6CF428C5-7766-4CF1-BC78-96C4DD30FE95}" destId="{C7D3F743-31CD-478E-A0C0-C213E146904C}" srcOrd="0" destOrd="0" presId="urn:microsoft.com/office/officeart/2005/8/layout/cycle6"/>
    <dgm:cxn modelId="{AE8BD980-7086-477F-B58B-CC485C98B48A}" srcId="{DBE0DFA5-580D-4904-9BED-9E4B0B8F9826}" destId="{B1E02DD8-8E10-4BFD-AF97-D8513F77AC5C}" srcOrd="4" destOrd="0" parTransId="{E114158D-29FB-465F-821C-C57839F4415F}" sibTransId="{05CB6635-3DD6-40FE-BEFD-DFEE1CD14101}"/>
    <dgm:cxn modelId="{2C5E2085-79B2-4D96-9CA5-7D85ECF98B90}" type="presOf" srcId="{72820252-EA8A-43E7-8657-338FDDE67CC7}" destId="{0FD2BC57-4B17-4B3B-8734-D45AC711F89C}" srcOrd="0" destOrd="0" presId="urn:microsoft.com/office/officeart/2005/8/layout/cycle6"/>
    <dgm:cxn modelId="{8D4E5D85-BD20-4367-91E0-7904C46885B1}" type="presOf" srcId="{7B73C053-9F57-4E81-9BEE-1827597EF54A}" destId="{36DEF6FE-978C-4483-9948-701044488DF1}" srcOrd="0" destOrd="0" presId="urn:microsoft.com/office/officeart/2005/8/layout/cycle6"/>
    <dgm:cxn modelId="{52D2D286-1D28-4DB7-BCBC-F5842F48C6EC}" srcId="{DBE0DFA5-580D-4904-9BED-9E4B0B8F9826}" destId="{72820252-EA8A-43E7-8657-338FDDE67CC7}" srcOrd="10" destOrd="0" parTransId="{49DFE328-4927-4D56-AB84-B874C8604C59}" sibTransId="{0481205D-C2AE-420C-A399-0C6C69610915}"/>
    <dgm:cxn modelId="{702AE989-8F35-497D-B60C-FC0A0DFD0ADD}" type="presOf" srcId="{9D88858A-88E5-41E4-B212-2F5A107F11B4}" destId="{E556C083-EF3E-4860-8F7D-A259F6744105}" srcOrd="0" destOrd="0" presId="urn:microsoft.com/office/officeart/2005/8/layout/cycle6"/>
    <dgm:cxn modelId="{65D42D94-098B-486B-A1FB-AD6D063D8732}" srcId="{DBE0DFA5-580D-4904-9BED-9E4B0B8F9826}" destId="{4C49AADC-BE46-4604-91D0-DCF590B3CE6F}" srcOrd="6" destOrd="0" parTransId="{CE2C056B-6AE3-4665-B0B0-6DA392D66F70}" sibTransId="{BBACDA17-EC10-4850-B8DB-AE2162C8E00D}"/>
    <dgm:cxn modelId="{54AB32AE-6574-4559-B440-23740FBA1B7B}" srcId="{DBE0DFA5-580D-4904-9BED-9E4B0B8F9826}" destId="{6E47F7B0-F647-41FC-AF5E-01012E98FC69}" srcOrd="12" destOrd="0" parTransId="{C1D953B8-8730-42F4-832A-F449223624D6}" sibTransId="{4808E827-CC7D-4A2C-8A9C-070F77AB07E6}"/>
    <dgm:cxn modelId="{B2CF89AF-E5DC-4F20-AFC0-1453B0F4A4F5}" type="presOf" srcId="{49290AE2-8AD4-4CC7-B4B7-C3FC86BB534B}" destId="{747727D6-7204-4618-957E-120286D6176F}" srcOrd="0" destOrd="0" presId="urn:microsoft.com/office/officeart/2005/8/layout/cycle6"/>
    <dgm:cxn modelId="{3AD7A4AF-0EB4-47C9-9650-DC3474F995C8}" type="presOf" srcId="{05CB6635-3DD6-40FE-BEFD-DFEE1CD14101}" destId="{0EF1459C-2FA2-4FCB-926A-4985A1F77BF0}" srcOrd="0" destOrd="0" presId="urn:microsoft.com/office/officeart/2005/8/layout/cycle6"/>
    <dgm:cxn modelId="{3850ECB7-97AB-4894-B371-34E738934FCF}" srcId="{DBE0DFA5-580D-4904-9BED-9E4B0B8F9826}" destId="{FFA5E4E5-E202-4E61-AFF5-F97F6BE5402E}" srcOrd="0" destOrd="0" parTransId="{A5232334-DD15-4BCB-9A9B-2702F0E6C9EB}" sibTransId="{D909DE29-B045-4400-991A-E9B9D1299BC5}"/>
    <dgm:cxn modelId="{BD59D1BB-B3DA-4F24-8DB5-70B637F94B20}" srcId="{DBE0DFA5-580D-4904-9BED-9E4B0B8F9826}" destId="{18D1C2EA-2CBC-4651-95D0-825ABE786AA7}" srcOrd="11" destOrd="0" parTransId="{4C9B8B7F-6AD8-4984-ACBA-7E7AEC7DA2D0}" sibTransId="{0B9D8EB0-EDA5-4890-B4FD-FFB7D3F0C859}"/>
    <dgm:cxn modelId="{8C2874C0-BCA8-4800-A115-206DDCBAF491}" type="presOf" srcId="{DBE0DFA5-580D-4904-9BED-9E4B0B8F9826}" destId="{37A4E498-0ACE-46D1-8D03-E1C6647F1B5C}" srcOrd="0" destOrd="0" presId="urn:microsoft.com/office/officeart/2005/8/layout/cycle6"/>
    <dgm:cxn modelId="{F36EADCC-4433-493F-BA70-8200DA4A86AC}" type="presOf" srcId="{0B9D8EB0-EDA5-4890-B4FD-FFB7D3F0C859}" destId="{EC6CF026-DE52-4C16-883A-E768DD4DA3E6}" srcOrd="0" destOrd="0" presId="urn:microsoft.com/office/officeart/2005/8/layout/cycle6"/>
    <dgm:cxn modelId="{A87DA4CF-8E2B-4001-9540-57EE6CB05AF4}" srcId="{DBE0DFA5-580D-4904-9BED-9E4B0B8F9826}" destId="{49290AE2-8AD4-4CC7-B4B7-C3FC86BB534B}" srcOrd="8" destOrd="0" parTransId="{94F0AF68-1D71-4664-A329-646E164CEA8D}" sibTransId="{E145F61D-5EC6-47A1-8175-F9E61D38F07A}"/>
    <dgm:cxn modelId="{FC6C36E5-A37B-43C2-8463-816B190D1FB7}" type="presOf" srcId="{18D1C2EA-2CBC-4651-95D0-825ABE786AA7}" destId="{0E04C159-B12C-4A5E-A59F-E0F43BCA0448}" srcOrd="0" destOrd="0" presId="urn:microsoft.com/office/officeart/2005/8/layout/cycle6"/>
    <dgm:cxn modelId="{CEBA35E7-EFE8-4BED-90C4-653B8C516766}" type="presOf" srcId="{E145F61D-5EC6-47A1-8175-F9E61D38F07A}" destId="{205B12CA-7A4F-4797-8123-2044981E00EE}" srcOrd="0" destOrd="0" presId="urn:microsoft.com/office/officeart/2005/8/layout/cycle6"/>
    <dgm:cxn modelId="{F6E028EA-F584-48D4-A219-C526C1E7EBA0}" type="presOf" srcId="{4808E827-CC7D-4A2C-8A9C-070F77AB07E6}" destId="{BE8EBEED-B796-4C4A-8037-D3FBFF6B4779}" srcOrd="0" destOrd="0" presId="urn:microsoft.com/office/officeart/2005/8/layout/cycle6"/>
    <dgm:cxn modelId="{537C93EA-60A7-4B17-A33D-836023FF1791}" type="presOf" srcId="{D909DE29-B045-4400-991A-E9B9D1299BC5}" destId="{50103512-6F1D-413D-9A26-EE0A4AD5CF3B}" srcOrd="0" destOrd="0" presId="urn:microsoft.com/office/officeart/2005/8/layout/cycle6"/>
    <dgm:cxn modelId="{B207B5F3-7C43-4439-AD8F-61F2D58FF393}" type="presOf" srcId="{6E47F7B0-F647-41FC-AF5E-01012E98FC69}" destId="{94EB1561-CF31-4981-9B35-A4105797D0CD}" srcOrd="0" destOrd="0" presId="urn:microsoft.com/office/officeart/2005/8/layout/cycle6"/>
    <dgm:cxn modelId="{D113E6F6-5FC4-40CF-95D4-8B9E3270095E}" type="presOf" srcId="{FFA5E4E5-E202-4E61-AFF5-F97F6BE5402E}" destId="{89C94DB2-4E5F-4E19-83CF-B79BC2B4F173}" srcOrd="0" destOrd="0" presId="urn:microsoft.com/office/officeart/2005/8/layout/cycle6"/>
    <dgm:cxn modelId="{643C32FF-6039-4D04-9126-7FB7D88FE0D8}" type="presOf" srcId="{6C382DFE-47A5-4239-9B46-CF240C473C20}" destId="{C6030D1F-1511-4D2A-9723-0C8676F011EE}" srcOrd="0" destOrd="0" presId="urn:microsoft.com/office/officeart/2005/8/layout/cycle6"/>
    <dgm:cxn modelId="{07BC113F-1F2C-429C-B9F3-6DEB940144FD}" type="presParOf" srcId="{37A4E498-0ACE-46D1-8D03-E1C6647F1B5C}" destId="{89C94DB2-4E5F-4E19-83CF-B79BC2B4F173}" srcOrd="0" destOrd="0" presId="urn:microsoft.com/office/officeart/2005/8/layout/cycle6"/>
    <dgm:cxn modelId="{96F3E2ED-21F4-41AE-818B-A32C8831A165}" type="presParOf" srcId="{37A4E498-0ACE-46D1-8D03-E1C6647F1B5C}" destId="{B20E3201-1C7B-440D-91D4-D2B16B462DD1}" srcOrd="1" destOrd="0" presId="urn:microsoft.com/office/officeart/2005/8/layout/cycle6"/>
    <dgm:cxn modelId="{46784106-6549-4DA0-A077-6CE0D3CE00B2}" type="presParOf" srcId="{37A4E498-0ACE-46D1-8D03-E1C6647F1B5C}" destId="{50103512-6F1D-413D-9A26-EE0A4AD5CF3B}" srcOrd="2" destOrd="0" presId="urn:microsoft.com/office/officeart/2005/8/layout/cycle6"/>
    <dgm:cxn modelId="{6103FEE4-86BF-4467-8CFE-FA3D166DF163}" type="presParOf" srcId="{37A4E498-0ACE-46D1-8D03-E1C6647F1B5C}" destId="{67D905AC-3AF5-4B06-8059-694D7E9BD19A}" srcOrd="3" destOrd="0" presId="urn:microsoft.com/office/officeart/2005/8/layout/cycle6"/>
    <dgm:cxn modelId="{61E987AB-68C9-4F0A-8E62-16453003F181}" type="presParOf" srcId="{37A4E498-0ACE-46D1-8D03-E1C6647F1B5C}" destId="{1AFAF160-FF2D-411D-9E1B-47891A881D7B}" srcOrd="4" destOrd="0" presId="urn:microsoft.com/office/officeart/2005/8/layout/cycle6"/>
    <dgm:cxn modelId="{C56A2AE1-B780-4CA0-B4D2-26C316423A56}" type="presParOf" srcId="{37A4E498-0ACE-46D1-8D03-E1C6647F1B5C}" destId="{C7D3F743-31CD-478E-A0C0-C213E146904C}" srcOrd="5" destOrd="0" presId="urn:microsoft.com/office/officeart/2005/8/layout/cycle6"/>
    <dgm:cxn modelId="{1800489D-09EB-48D4-97A0-4015521F7AB4}" type="presParOf" srcId="{37A4E498-0ACE-46D1-8D03-E1C6647F1B5C}" destId="{E556C083-EF3E-4860-8F7D-A259F6744105}" srcOrd="6" destOrd="0" presId="urn:microsoft.com/office/officeart/2005/8/layout/cycle6"/>
    <dgm:cxn modelId="{AA83D50F-0E0D-4155-87D2-5191DF96CB49}" type="presParOf" srcId="{37A4E498-0ACE-46D1-8D03-E1C6647F1B5C}" destId="{5FBA8D5A-FECC-448E-B1B2-4F7C00E19350}" srcOrd="7" destOrd="0" presId="urn:microsoft.com/office/officeart/2005/8/layout/cycle6"/>
    <dgm:cxn modelId="{846EECA1-35CC-48EF-9945-C9F96DB06FC7}" type="presParOf" srcId="{37A4E498-0ACE-46D1-8D03-E1C6647F1B5C}" destId="{36DEF6FE-978C-4483-9948-701044488DF1}" srcOrd="8" destOrd="0" presId="urn:microsoft.com/office/officeart/2005/8/layout/cycle6"/>
    <dgm:cxn modelId="{17A16264-39A4-4EE1-8A05-80C2D030BBA4}" type="presParOf" srcId="{37A4E498-0ACE-46D1-8D03-E1C6647F1B5C}" destId="{C6030D1F-1511-4D2A-9723-0C8676F011EE}" srcOrd="9" destOrd="0" presId="urn:microsoft.com/office/officeart/2005/8/layout/cycle6"/>
    <dgm:cxn modelId="{5A15FB34-C8D7-45F9-B66D-0A305D583370}" type="presParOf" srcId="{37A4E498-0ACE-46D1-8D03-E1C6647F1B5C}" destId="{A74AED2A-2313-4BA6-8578-B54FE1684E63}" srcOrd="10" destOrd="0" presId="urn:microsoft.com/office/officeart/2005/8/layout/cycle6"/>
    <dgm:cxn modelId="{20074934-3D77-46C2-8293-9D1500D9F960}" type="presParOf" srcId="{37A4E498-0ACE-46D1-8D03-E1C6647F1B5C}" destId="{966DA7D8-8C1A-4119-BFA9-E6A5BF3BD8E2}" srcOrd="11" destOrd="0" presId="urn:microsoft.com/office/officeart/2005/8/layout/cycle6"/>
    <dgm:cxn modelId="{B775939A-42E0-4938-B267-1A4E9EEB29B5}" type="presParOf" srcId="{37A4E498-0ACE-46D1-8D03-E1C6647F1B5C}" destId="{7468CB6F-6095-494F-8727-E20891132674}" srcOrd="12" destOrd="0" presId="urn:microsoft.com/office/officeart/2005/8/layout/cycle6"/>
    <dgm:cxn modelId="{DCB0EF6F-9571-4427-8903-8C040B1F6959}" type="presParOf" srcId="{37A4E498-0ACE-46D1-8D03-E1C6647F1B5C}" destId="{1AF06D7A-6003-48FE-AA10-C99E229F0431}" srcOrd="13" destOrd="0" presId="urn:microsoft.com/office/officeart/2005/8/layout/cycle6"/>
    <dgm:cxn modelId="{2A0FE193-8B3D-490C-8B97-23989E136EEC}" type="presParOf" srcId="{37A4E498-0ACE-46D1-8D03-E1C6647F1B5C}" destId="{0EF1459C-2FA2-4FCB-926A-4985A1F77BF0}" srcOrd="14" destOrd="0" presId="urn:microsoft.com/office/officeart/2005/8/layout/cycle6"/>
    <dgm:cxn modelId="{49764E65-2749-49FF-8E54-BAA16258B3E6}" type="presParOf" srcId="{37A4E498-0ACE-46D1-8D03-E1C6647F1B5C}" destId="{775B9C45-9CF3-4579-B25A-4E45F5A52CE5}" srcOrd="15" destOrd="0" presId="urn:microsoft.com/office/officeart/2005/8/layout/cycle6"/>
    <dgm:cxn modelId="{616EDC04-452F-4B77-9DA2-B6D9C68B2B6C}" type="presParOf" srcId="{37A4E498-0ACE-46D1-8D03-E1C6647F1B5C}" destId="{18E2B920-ED6A-4171-9F74-99CC8335BBB9}" srcOrd="16" destOrd="0" presId="urn:microsoft.com/office/officeart/2005/8/layout/cycle6"/>
    <dgm:cxn modelId="{6B95B243-FE1D-4085-A5EF-838384B51A25}" type="presParOf" srcId="{37A4E498-0ACE-46D1-8D03-E1C6647F1B5C}" destId="{5BB1989D-B12C-4282-86C5-E1A961B73090}" srcOrd="17" destOrd="0" presId="urn:microsoft.com/office/officeart/2005/8/layout/cycle6"/>
    <dgm:cxn modelId="{1AD71E30-199F-4611-B377-44FA55689744}" type="presParOf" srcId="{37A4E498-0ACE-46D1-8D03-E1C6647F1B5C}" destId="{6B50B12E-B78E-42FE-9EA9-FF5FC850BA6C}" srcOrd="18" destOrd="0" presId="urn:microsoft.com/office/officeart/2005/8/layout/cycle6"/>
    <dgm:cxn modelId="{07FBA23F-541B-418A-B463-4351ADF6FE92}" type="presParOf" srcId="{37A4E498-0ACE-46D1-8D03-E1C6647F1B5C}" destId="{705458D6-DF20-469F-8769-DD90B23F9177}" srcOrd="19" destOrd="0" presId="urn:microsoft.com/office/officeart/2005/8/layout/cycle6"/>
    <dgm:cxn modelId="{D3A51C66-1525-41E1-943D-EBB4E377A1DD}" type="presParOf" srcId="{37A4E498-0ACE-46D1-8D03-E1C6647F1B5C}" destId="{973737E6-55ED-4AA8-BEDD-7B1C97AACE27}" srcOrd="20" destOrd="0" presId="urn:microsoft.com/office/officeart/2005/8/layout/cycle6"/>
    <dgm:cxn modelId="{A9776131-7366-4663-9D57-78806432CD5F}" type="presParOf" srcId="{37A4E498-0ACE-46D1-8D03-E1C6647F1B5C}" destId="{2FB099B0-FB5D-48FB-8D8A-ACD91234C8A8}" srcOrd="21" destOrd="0" presId="urn:microsoft.com/office/officeart/2005/8/layout/cycle6"/>
    <dgm:cxn modelId="{DB9F1AD7-9DAB-48A5-B604-1B6204A67F81}" type="presParOf" srcId="{37A4E498-0ACE-46D1-8D03-E1C6647F1B5C}" destId="{10AFF2E7-005B-4F3B-8832-39749E3B8429}" srcOrd="22" destOrd="0" presId="urn:microsoft.com/office/officeart/2005/8/layout/cycle6"/>
    <dgm:cxn modelId="{B6E317E3-ACEC-44A9-ADB5-8A6E6A7CA537}" type="presParOf" srcId="{37A4E498-0ACE-46D1-8D03-E1C6647F1B5C}" destId="{E5F87AFA-D881-4E35-887A-86F6635D4CAB}" srcOrd="23" destOrd="0" presId="urn:microsoft.com/office/officeart/2005/8/layout/cycle6"/>
    <dgm:cxn modelId="{06BD4EAE-C267-4AA3-B91A-FBC70B0E52A9}" type="presParOf" srcId="{37A4E498-0ACE-46D1-8D03-E1C6647F1B5C}" destId="{747727D6-7204-4618-957E-120286D6176F}" srcOrd="24" destOrd="0" presId="urn:microsoft.com/office/officeart/2005/8/layout/cycle6"/>
    <dgm:cxn modelId="{45660B9F-4C7E-4C9F-8272-C70380A22F40}" type="presParOf" srcId="{37A4E498-0ACE-46D1-8D03-E1C6647F1B5C}" destId="{1D6A24AD-6DBA-4454-909C-8A483FFAED97}" srcOrd="25" destOrd="0" presId="urn:microsoft.com/office/officeart/2005/8/layout/cycle6"/>
    <dgm:cxn modelId="{5C9239A7-45DB-46DF-8F77-F6AF1C805FAE}" type="presParOf" srcId="{37A4E498-0ACE-46D1-8D03-E1C6647F1B5C}" destId="{205B12CA-7A4F-4797-8123-2044981E00EE}" srcOrd="26" destOrd="0" presId="urn:microsoft.com/office/officeart/2005/8/layout/cycle6"/>
    <dgm:cxn modelId="{EA7FFAF1-8F30-4C2E-83BC-7675641EA909}" type="presParOf" srcId="{37A4E498-0ACE-46D1-8D03-E1C6647F1B5C}" destId="{C807312D-B5F9-4A58-8DFD-652647251829}" srcOrd="27" destOrd="0" presId="urn:microsoft.com/office/officeart/2005/8/layout/cycle6"/>
    <dgm:cxn modelId="{C5749039-AD07-4983-96AC-4D03FBBFC68C}" type="presParOf" srcId="{37A4E498-0ACE-46D1-8D03-E1C6647F1B5C}" destId="{FAAFE55B-EC81-4F9B-8AFC-6248C0E4E5BF}" srcOrd="28" destOrd="0" presId="urn:microsoft.com/office/officeart/2005/8/layout/cycle6"/>
    <dgm:cxn modelId="{0609AACB-D14E-4D95-B912-1AAF83409A1E}" type="presParOf" srcId="{37A4E498-0ACE-46D1-8D03-E1C6647F1B5C}" destId="{ECC65735-4D96-478C-8C2D-9CC04E2364B1}" srcOrd="29" destOrd="0" presId="urn:microsoft.com/office/officeart/2005/8/layout/cycle6"/>
    <dgm:cxn modelId="{33349910-A8D1-4B06-B87E-7311027FA9B7}" type="presParOf" srcId="{37A4E498-0ACE-46D1-8D03-E1C6647F1B5C}" destId="{0FD2BC57-4B17-4B3B-8734-D45AC711F89C}" srcOrd="30" destOrd="0" presId="urn:microsoft.com/office/officeart/2005/8/layout/cycle6"/>
    <dgm:cxn modelId="{953676B2-0DBF-4CC6-96E6-5D384EB79C49}" type="presParOf" srcId="{37A4E498-0ACE-46D1-8D03-E1C6647F1B5C}" destId="{4AA9D671-A671-4F4A-BC92-94D16BA11A6F}" srcOrd="31" destOrd="0" presId="urn:microsoft.com/office/officeart/2005/8/layout/cycle6"/>
    <dgm:cxn modelId="{BF76F06E-5A70-4D91-860D-F5A6A0B5B378}" type="presParOf" srcId="{37A4E498-0ACE-46D1-8D03-E1C6647F1B5C}" destId="{88097F03-EA9C-4F64-A7F0-EA9E45606AD7}" srcOrd="32" destOrd="0" presId="urn:microsoft.com/office/officeart/2005/8/layout/cycle6"/>
    <dgm:cxn modelId="{3D5D1CE7-5B5A-4918-99A1-092FF3C2EB00}" type="presParOf" srcId="{37A4E498-0ACE-46D1-8D03-E1C6647F1B5C}" destId="{0E04C159-B12C-4A5E-A59F-E0F43BCA0448}" srcOrd="33" destOrd="0" presId="urn:microsoft.com/office/officeart/2005/8/layout/cycle6"/>
    <dgm:cxn modelId="{C4F8254D-AD15-4657-9DD8-D1EE5D0656B6}" type="presParOf" srcId="{37A4E498-0ACE-46D1-8D03-E1C6647F1B5C}" destId="{6035517D-A41A-4A79-899F-6C6F2DA9BB75}" srcOrd="34" destOrd="0" presId="urn:microsoft.com/office/officeart/2005/8/layout/cycle6"/>
    <dgm:cxn modelId="{F6891C6C-4C24-44DF-842A-3FAD2146EB30}" type="presParOf" srcId="{37A4E498-0ACE-46D1-8D03-E1C6647F1B5C}" destId="{EC6CF026-DE52-4C16-883A-E768DD4DA3E6}" srcOrd="35" destOrd="0" presId="urn:microsoft.com/office/officeart/2005/8/layout/cycle6"/>
    <dgm:cxn modelId="{165748A9-4ABF-46C2-AC28-BF7A719DF374}" type="presParOf" srcId="{37A4E498-0ACE-46D1-8D03-E1C6647F1B5C}" destId="{94EB1561-CF31-4981-9B35-A4105797D0CD}" srcOrd="36" destOrd="0" presId="urn:microsoft.com/office/officeart/2005/8/layout/cycle6"/>
    <dgm:cxn modelId="{70336A72-49B9-45E8-B44F-AA60AFCB9713}" type="presParOf" srcId="{37A4E498-0ACE-46D1-8D03-E1C6647F1B5C}" destId="{136960BD-CC12-4D65-8929-474866BEC0C8}" srcOrd="37" destOrd="0" presId="urn:microsoft.com/office/officeart/2005/8/layout/cycle6"/>
    <dgm:cxn modelId="{95AFCBB2-38B4-4CE4-9DD5-650A6F310154}" type="presParOf" srcId="{37A4E498-0ACE-46D1-8D03-E1C6647F1B5C}" destId="{BE8EBEED-B796-4C4A-8037-D3FBFF6B4779}" srcOrd="3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6B11E-0BD5-4929-A9FE-C95BDBC47C09}">
      <dsp:nvSpPr>
        <dsp:cNvPr id="0" name=""/>
        <dsp:cNvSpPr/>
      </dsp:nvSpPr>
      <dsp:spPr>
        <a:xfrm>
          <a:off x="1388" y="657956"/>
          <a:ext cx="2706811" cy="2706811"/>
        </a:xfrm>
        <a:prstGeom prst="ellipse">
          <a:avLst/>
        </a:prstGeom>
        <a:gradFill rotWithShape="0">
          <a:gsLst>
            <a:gs pos="0">
              <a:schemeClr val="accent1">
                <a:alpha val="50000"/>
                <a:hueOff val="0"/>
                <a:satOff val="0"/>
                <a:lumOff val="0"/>
                <a:alphaOff val="0"/>
                <a:tint val="100000"/>
                <a:shade val="85000"/>
                <a:satMod val="100000"/>
                <a:lumMod val="100000"/>
              </a:schemeClr>
            </a:gs>
            <a:gs pos="100000">
              <a:schemeClr val="accent1">
                <a:alpha val="50000"/>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48965" tIns="29210" rIns="148965" bIns="29210" numCol="1" spcCol="1270" anchor="ctr" anchorCtr="0">
          <a:noAutofit/>
        </a:bodyPr>
        <a:lstStyle/>
        <a:p>
          <a:pPr marL="0" lvl="0" indent="0" algn="ctr" defTabSz="1022350">
            <a:lnSpc>
              <a:spcPct val="90000"/>
            </a:lnSpc>
            <a:spcBef>
              <a:spcPct val="0"/>
            </a:spcBef>
            <a:spcAft>
              <a:spcPct val="35000"/>
            </a:spcAft>
            <a:buNone/>
          </a:pPr>
          <a:r>
            <a:rPr lang="en-GB" sz="2300" kern="1200" dirty="0"/>
            <a:t>Self-harm without wanting or thinking about dying (no intent)</a:t>
          </a:r>
        </a:p>
      </dsp:txBody>
      <dsp:txXfrm>
        <a:off x="397791" y="1054359"/>
        <a:ext cx="1914005" cy="1914005"/>
      </dsp:txXfrm>
    </dsp:sp>
    <dsp:sp modelId="{EDB82E0B-E325-4AA2-8324-A7ADE07205AD}">
      <dsp:nvSpPr>
        <dsp:cNvPr id="0" name=""/>
        <dsp:cNvSpPr/>
      </dsp:nvSpPr>
      <dsp:spPr>
        <a:xfrm>
          <a:off x="2166837" y="657956"/>
          <a:ext cx="2706811" cy="2706811"/>
        </a:xfrm>
        <a:prstGeom prst="ellipse">
          <a:avLst/>
        </a:prstGeom>
        <a:gradFill rotWithShape="0">
          <a:gsLst>
            <a:gs pos="0">
              <a:schemeClr val="accent1">
                <a:alpha val="50000"/>
                <a:hueOff val="0"/>
                <a:satOff val="0"/>
                <a:lumOff val="0"/>
                <a:alphaOff val="0"/>
                <a:tint val="100000"/>
                <a:shade val="85000"/>
                <a:satMod val="100000"/>
                <a:lumMod val="100000"/>
              </a:schemeClr>
            </a:gs>
            <a:gs pos="100000">
              <a:schemeClr val="accent1">
                <a:alpha val="50000"/>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48965" tIns="29210" rIns="148965" bIns="29210" numCol="1" spcCol="1270" anchor="ctr" anchorCtr="0">
          <a:noAutofit/>
        </a:bodyPr>
        <a:lstStyle/>
        <a:p>
          <a:pPr marL="0" lvl="0" indent="0" algn="ctr" defTabSz="1022350">
            <a:lnSpc>
              <a:spcPct val="90000"/>
            </a:lnSpc>
            <a:spcBef>
              <a:spcPct val="0"/>
            </a:spcBef>
            <a:spcAft>
              <a:spcPct val="35000"/>
            </a:spcAft>
            <a:buNone/>
          </a:pPr>
          <a:r>
            <a:rPr lang="en-GB" sz="2300" kern="1200" dirty="0"/>
            <a:t>Harm with low intent/some ambivalence</a:t>
          </a:r>
        </a:p>
      </dsp:txBody>
      <dsp:txXfrm>
        <a:off x="2563240" y="1054359"/>
        <a:ext cx="1914005" cy="1914005"/>
      </dsp:txXfrm>
    </dsp:sp>
    <dsp:sp modelId="{B15A33FD-F370-4C99-A698-6E4349EC15FB}">
      <dsp:nvSpPr>
        <dsp:cNvPr id="0" name=""/>
        <dsp:cNvSpPr/>
      </dsp:nvSpPr>
      <dsp:spPr>
        <a:xfrm>
          <a:off x="4332286" y="657956"/>
          <a:ext cx="2706811" cy="2706811"/>
        </a:xfrm>
        <a:prstGeom prst="ellipse">
          <a:avLst/>
        </a:prstGeom>
        <a:gradFill rotWithShape="0">
          <a:gsLst>
            <a:gs pos="0">
              <a:schemeClr val="accent1">
                <a:alpha val="50000"/>
                <a:hueOff val="0"/>
                <a:satOff val="0"/>
                <a:lumOff val="0"/>
                <a:alphaOff val="0"/>
                <a:tint val="100000"/>
                <a:shade val="85000"/>
                <a:satMod val="100000"/>
                <a:lumMod val="100000"/>
              </a:schemeClr>
            </a:gs>
            <a:gs pos="100000">
              <a:schemeClr val="accent1">
                <a:alpha val="50000"/>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48965" tIns="29210" rIns="148965" bIns="29210" numCol="1" spcCol="1270" anchor="ctr" anchorCtr="0">
          <a:noAutofit/>
        </a:bodyPr>
        <a:lstStyle/>
        <a:p>
          <a:pPr marL="0" lvl="0" indent="0" algn="ctr" defTabSz="1022350">
            <a:lnSpc>
              <a:spcPct val="90000"/>
            </a:lnSpc>
            <a:spcBef>
              <a:spcPct val="0"/>
            </a:spcBef>
            <a:spcAft>
              <a:spcPct val="35000"/>
            </a:spcAft>
            <a:buNone/>
          </a:pPr>
          <a:r>
            <a:rPr lang="en-GB" sz="2300" kern="1200" dirty="0"/>
            <a:t>Harm with Ambivalence (including ‘not worried if I die’)</a:t>
          </a:r>
        </a:p>
      </dsp:txBody>
      <dsp:txXfrm>
        <a:off x="4728689" y="1054359"/>
        <a:ext cx="1914005" cy="1914005"/>
      </dsp:txXfrm>
    </dsp:sp>
    <dsp:sp modelId="{8C435823-CEE6-4EAD-8FD2-6199BF1E59FB}">
      <dsp:nvSpPr>
        <dsp:cNvPr id="0" name=""/>
        <dsp:cNvSpPr/>
      </dsp:nvSpPr>
      <dsp:spPr>
        <a:xfrm>
          <a:off x="6497735" y="657956"/>
          <a:ext cx="2706811" cy="2706811"/>
        </a:xfrm>
        <a:prstGeom prst="ellipse">
          <a:avLst/>
        </a:prstGeom>
        <a:gradFill rotWithShape="0">
          <a:gsLst>
            <a:gs pos="0">
              <a:schemeClr val="accent1">
                <a:alpha val="50000"/>
                <a:hueOff val="0"/>
                <a:satOff val="0"/>
                <a:lumOff val="0"/>
                <a:alphaOff val="0"/>
                <a:tint val="100000"/>
                <a:shade val="85000"/>
                <a:satMod val="100000"/>
                <a:lumMod val="100000"/>
              </a:schemeClr>
            </a:gs>
            <a:gs pos="100000">
              <a:schemeClr val="accent1">
                <a:alpha val="50000"/>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48965" tIns="29210" rIns="148965" bIns="29210" numCol="1" spcCol="1270" anchor="ctr" anchorCtr="0">
          <a:noAutofit/>
        </a:bodyPr>
        <a:lstStyle/>
        <a:p>
          <a:pPr marL="0" lvl="0" indent="0" algn="ctr" defTabSz="1022350">
            <a:lnSpc>
              <a:spcPct val="90000"/>
            </a:lnSpc>
            <a:spcBef>
              <a:spcPct val="0"/>
            </a:spcBef>
            <a:spcAft>
              <a:spcPct val="35000"/>
            </a:spcAft>
            <a:buNone/>
          </a:pPr>
          <a:r>
            <a:rPr lang="en-GB" sz="2300" kern="1200" dirty="0"/>
            <a:t>Harm with some intent but also other meaning(s) </a:t>
          </a:r>
        </a:p>
      </dsp:txBody>
      <dsp:txXfrm>
        <a:off x="6894138" y="1054359"/>
        <a:ext cx="1914005" cy="1914005"/>
      </dsp:txXfrm>
    </dsp:sp>
    <dsp:sp modelId="{C619B487-C22B-4A3B-A3C6-E67E614BE8BB}">
      <dsp:nvSpPr>
        <dsp:cNvPr id="0" name=""/>
        <dsp:cNvSpPr/>
      </dsp:nvSpPr>
      <dsp:spPr>
        <a:xfrm>
          <a:off x="8663185" y="690303"/>
          <a:ext cx="2706811" cy="2706811"/>
        </a:xfrm>
        <a:prstGeom prst="ellipse">
          <a:avLst/>
        </a:prstGeom>
        <a:gradFill rotWithShape="0">
          <a:gsLst>
            <a:gs pos="0">
              <a:schemeClr val="accent1">
                <a:alpha val="50000"/>
                <a:hueOff val="0"/>
                <a:satOff val="0"/>
                <a:lumOff val="0"/>
                <a:alphaOff val="0"/>
                <a:tint val="100000"/>
                <a:shade val="85000"/>
                <a:satMod val="100000"/>
                <a:lumMod val="100000"/>
              </a:schemeClr>
            </a:gs>
            <a:gs pos="100000">
              <a:schemeClr val="accent1">
                <a:alpha val="50000"/>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48965" tIns="29210" rIns="148965" bIns="29210" numCol="1" spcCol="1270" anchor="ctr" anchorCtr="0">
          <a:noAutofit/>
        </a:bodyPr>
        <a:lstStyle/>
        <a:p>
          <a:pPr marL="0" lvl="0" indent="0" algn="ctr" defTabSz="1022350">
            <a:lnSpc>
              <a:spcPct val="90000"/>
            </a:lnSpc>
            <a:spcBef>
              <a:spcPct val="0"/>
            </a:spcBef>
            <a:spcAft>
              <a:spcPct val="35000"/>
            </a:spcAft>
            <a:buNone/>
          </a:pPr>
          <a:r>
            <a:rPr lang="en-GB" sz="2300" kern="1200" dirty="0"/>
            <a:t>Harm/Suicide with strong intent</a:t>
          </a:r>
        </a:p>
      </dsp:txBody>
      <dsp:txXfrm>
        <a:off x="9059588" y="1086706"/>
        <a:ext cx="1914005" cy="19140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D35DF-82CE-44DF-A2B5-BBEEFF6F79D2}">
      <dsp:nvSpPr>
        <dsp:cNvPr id="0" name=""/>
        <dsp:cNvSpPr/>
      </dsp:nvSpPr>
      <dsp:spPr>
        <a:xfrm rot="5400000">
          <a:off x="842224" y="958203"/>
          <a:ext cx="1498303" cy="180688"/>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D7B4D2-11DA-442F-9A5D-4F74D89087BD}">
      <dsp:nvSpPr>
        <dsp:cNvPr id="0" name=""/>
        <dsp:cNvSpPr/>
      </dsp:nvSpPr>
      <dsp:spPr>
        <a:xfrm>
          <a:off x="1186128" y="850"/>
          <a:ext cx="2007651" cy="120459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Frustration or anger</a:t>
          </a:r>
        </a:p>
      </dsp:txBody>
      <dsp:txXfrm>
        <a:off x="1221409" y="36131"/>
        <a:ext cx="1937089" cy="1134029"/>
      </dsp:txXfrm>
    </dsp:sp>
    <dsp:sp modelId="{768D8AB2-6BFB-4735-BF5F-1F73882D51DC}">
      <dsp:nvSpPr>
        <dsp:cNvPr id="0" name=""/>
        <dsp:cNvSpPr/>
      </dsp:nvSpPr>
      <dsp:spPr>
        <a:xfrm rot="5400000">
          <a:off x="842224" y="2463941"/>
          <a:ext cx="1498303" cy="180688"/>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FA0DFD-FF4C-427B-B026-151CB8D553A5}">
      <dsp:nvSpPr>
        <dsp:cNvPr id="0" name=""/>
        <dsp:cNvSpPr/>
      </dsp:nvSpPr>
      <dsp:spPr>
        <a:xfrm>
          <a:off x="1186128" y="1506589"/>
          <a:ext cx="2007651" cy="120459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Wanting to be left alone</a:t>
          </a:r>
        </a:p>
      </dsp:txBody>
      <dsp:txXfrm>
        <a:off x="1221409" y="1541870"/>
        <a:ext cx="1937089" cy="1134029"/>
      </dsp:txXfrm>
    </dsp:sp>
    <dsp:sp modelId="{720BE862-38D5-4075-933C-280D0FFBD40E}">
      <dsp:nvSpPr>
        <dsp:cNvPr id="0" name=""/>
        <dsp:cNvSpPr/>
      </dsp:nvSpPr>
      <dsp:spPr>
        <a:xfrm rot="5400000">
          <a:off x="842224" y="3969680"/>
          <a:ext cx="1498303" cy="180688"/>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650833-9C7D-4E40-AF71-89F483CAE890}">
      <dsp:nvSpPr>
        <dsp:cNvPr id="0" name=""/>
        <dsp:cNvSpPr/>
      </dsp:nvSpPr>
      <dsp:spPr>
        <a:xfrm>
          <a:off x="1186128" y="3012328"/>
          <a:ext cx="2007651" cy="120459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Releasing emotions</a:t>
          </a:r>
        </a:p>
      </dsp:txBody>
      <dsp:txXfrm>
        <a:off x="1221409" y="3047609"/>
        <a:ext cx="1937089" cy="1134029"/>
      </dsp:txXfrm>
    </dsp:sp>
    <dsp:sp modelId="{DBDFC15D-2705-4F02-B887-9E2B9F0528C3}">
      <dsp:nvSpPr>
        <dsp:cNvPr id="0" name=""/>
        <dsp:cNvSpPr/>
      </dsp:nvSpPr>
      <dsp:spPr>
        <a:xfrm>
          <a:off x="1595094" y="4722550"/>
          <a:ext cx="2662741" cy="180688"/>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48DAB9-9C2E-4968-B5BB-9DD6D1000A28}">
      <dsp:nvSpPr>
        <dsp:cNvPr id="0" name=""/>
        <dsp:cNvSpPr/>
      </dsp:nvSpPr>
      <dsp:spPr>
        <a:xfrm>
          <a:off x="1186128" y="4518067"/>
          <a:ext cx="2007651" cy="1204591"/>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Low Mood</a:t>
          </a:r>
        </a:p>
      </dsp:txBody>
      <dsp:txXfrm>
        <a:off x="1221409" y="4553348"/>
        <a:ext cx="1937089" cy="1134029"/>
      </dsp:txXfrm>
    </dsp:sp>
    <dsp:sp modelId="{3441E66E-3F79-4AA4-AA1E-A131DBAB3185}">
      <dsp:nvSpPr>
        <dsp:cNvPr id="0" name=""/>
        <dsp:cNvSpPr/>
      </dsp:nvSpPr>
      <dsp:spPr>
        <a:xfrm rot="16200000">
          <a:off x="3512401" y="3969680"/>
          <a:ext cx="1498303" cy="180688"/>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623FA6-A480-4646-9DA2-7FEA98B3CFD8}">
      <dsp:nvSpPr>
        <dsp:cNvPr id="0" name=""/>
        <dsp:cNvSpPr/>
      </dsp:nvSpPr>
      <dsp:spPr>
        <a:xfrm>
          <a:off x="3856305" y="4518067"/>
          <a:ext cx="2007651" cy="1204591"/>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Being punished</a:t>
          </a:r>
        </a:p>
      </dsp:txBody>
      <dsp:txXfrm>
        <a:off x="3891586" y="4553348"/>
        <a:ext cx="1937089" cy="1134029"/>
      </dsp:txXfrm>
    </dsp:sp>
    <dsp:sp modelId="{22FB53F3-C903-4B38-9B14-549D63A36B57}">
      <dsp:nvSpPr>
        <dsp:cNvPr id="0" name=""/>
        <dsp:cNvSpPr/>
      </dsp:nvSpPr>
      <dsp:spPr>
        <a:xfrm rot="16200000">
          <a:off x="3512401" y="2463941"/>
          <a:ext cx="1498303" cy="180688"/>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10778C-607E-46C9-BDC6-61289A876B37}">
      <dsp:nvSpPr>
        <dsp:cNvPr id="0" name=""/>
        <dsp:cNvSpPr/>
      </dsp:nvSpPr>
      <dsp:spPr>
        <a:xfrm>
          <a:off x="3856305" y="3012328"/>
          <a:ext cx="2007651" cy="120459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Experiencing loss</a:t>
          </a:r>
        </a:p>
      </dsp:txBody>
      <dsp:txXfrm>
        <a:off x="3891586" y="3047609"/>
        <a:ext cx="1937089" cy="1134029"/>
      </dsp:txXfrm>
    </dsp:sp>
    <dsp:sp modelId="{AC50D93A-3E03-4E6F-8AB1-DC6673E2DB0B}">
      <dsp:nvSpPr>
        <dsp:cNvPr id="0" name=""/>
        <dsp:cNvSpPr/>
      </dsp:nvSpPr>
      <dsp:spPr>
        <a:xfrm rot="16200000">
          <a:off x="3512401" y="958203"/>
          <a:ext cx="1498303" cy="180688"/>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36E485-9A3B-4BAC-BF2D-8C6B5AD49144}">
      <dsp:nvSpPr>
        <dsp:cNvPr id="0" name=""/>
        <dsp:cNvSpPr/>
      </dsp:nvSpPr>
      <dsp:spPr>
        <a:xfrm>
          <a:off x="3856305" y="1506589"/>
          <a:ext cx="2007651" cy="120459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Anxiety or concerns</a:t>
          </a:r>
        </a:p>
      </dsp:txBody>
      <dsp:txXfrm>
        <a:off x="3891586" y="1541870"/>
        <a:ext cx="1937089" cy="1134029"/>
      </dsp:txXfrm>
    </dsp:sp>
    <dsp:sp modelId="{2F501C61-041A-475E-AB08-B07595118329}">
      <dsp:nvSpPr>
        <dsp:cNvPr id="0" name=""/>
        <dsp:cNvSpPr/>
      </dsp:nvSpPr>
      <dsp:spPr>
        <a:xfrm>
          <a:off x="4265271" y="205333"/>
          <a:ext cx="2662741" cy="180688"/>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F232BA-5450-45C9-BED9-9DC3E5E7E68C}">
      <dsp:nvSpPr>
        <dsp:cNvPr id="0" name=""/>
        <dsp:cNvSpPr/>
      </dsp:nvSpPr>
      <dsp:spPr>
        <a:xfrm>
          <a:off x="3856305" y="850"/>
          <a:ext cx="2007651" cy="120459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Feeling ignored</a:t>
          </a:r>
        </a:p>
      </dsp:txBody>
      <dsp:txXfrm>
        <a:off x="3891586" y="36131"/>
        <a:ext cx="1937089" cy="1134029"/>
      </dsp:txXfrm>
    </dsp:sp>
    <dsp:sp modelId="{1CF2D3E1-A31D-4852-A404-88B28133C1C3}">
      <dsp:nvSpPr>
        <dsp:cNvPr id="0" name=""/>
        <dsp:cNvSpPr/>
      </dsp:nvSpPr>
      <dsp:spPr>
        <a:xfrm rot="5400000">
          <a:off x="6182578" y="958203"/>
          <a:ext cx="1498303" cy="180688"/>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918163-551F-45FF-9928-4ACEB79131B3}">
      <dsp:nvSpPr>
        <dsp:cNvPr id="0" name=""/>
        <dsp:cNvSpPr/>
      </dsp:nvSpPr>
      <dsp:spPr>
        <a:xfrm>
          <a:off x="6526481" y="850"/>
          <a:ext cx="2007651" cy="1204591"/>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dirty="0"/>
            <a:t>Trying to get something to be different or asking for help</a:t>
          </a:r>
          <a:endParaRPr lang="en-US" sz="1900" kern="1200" dirty="0"/>
        </a:p>
      </dsp:txBody>
      <dsp:txXfrm>
        <a:off x="6561762" y="36131"/>
        <a:ext cx="1937089" cy="1134029"/>
      </dsp:txXfrm>
    </dsp:sp>
    <dsp:sp modelId="{8B24D8E3-97FB-43AF-B19D-153965D9E8BC}">
      <dsp:nvSpPr>
        <dsp:cNvPr id="0" name=""/>
        <dsp:cNvSpPr/>
      </dsp:nvSpPr>
      <dsp:spPr>
        <a:xfrm rot="5400000">
          <a:off x="6182578" y="2463941"/>
          <a:ext cx="1498303" cy="180688"/>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D15D99-A855-4747-B194-541E984822A9}">
      <dsp:nvSpPr>
        <dsp:cNvPr id="0" name=""/>
        <dsp:cNvSpPr/>
      </dsp:nvSpPr>
      <dsp:spPr>
        <a:xfrm>
          <a:off x="6526481" y="1506589"/>
          <a:ext cx="2007651" cy="1204591"/>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Not feeling safe</a:t>
          </a:r>
        </a:p>
      </dsp:txBody>
      <dsp:txXfrm>
        <a:off x="6561762" y="1541870"/>
        <a:ext cx="1937089" cy="1134029"/>
      </dsp:txXfrm>
    </dsp:sp>
    <dsp:sp modelId="{A680BFDE-2BBA-411A-B966-F1B228AB0FFC}">
      <dsp:nvSpPr>
        <dsp:cNvPr id="0" name=""/>
        <dsp:cNvSpPr/>
      </dsp:nvSpPr>
      <dsp:spPr>
        <a:xfrm rot="5400000">
          <a:off x="6182578" y="3969680"/>
          <a:ext cx="1498303" cy="180688"/>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452A8F-521F-41B0-8CB8-0E2DD4AF7EFB}">
      <dsp:nvSpPr>
        <dsp:cNvPr id="0" name=""/>
        <dsp:cNvSpPr/>
      </dsp:nvSpPr>
      <dsp:spPr>
        <a:xfrm>
          <a:off x="6526481" y="3012328"/>
          <a:ext cx="2007651" cy="1204591"/>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Conflict with others</a:t>
          </a:r>
        </a:p>
      </dsp:txBody>
      <dsp:txXfrm>
        <a:off x="6561762" y="3047609"/>
        <a:ext cx="1937089" cy="1134029"/>
      </dsp:txXfrm>
    </dsp:sp>
    <dsp:sp modelId="{6244FE2F-F328-46AE-BBEE-CA940D17F3DF}">
      <dsp:nvSpPr>
        <dsp:cNvPr id="0" name=""/>
        <dsp:cNvSpPr/>
      </dsp:nvSpPr>
      <dsp:spPr>
        <a:xfrm>
          <a:off x="6526481" y="4518067"/>
          <a:ext cx="2007651" cy="1204591"/>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Mental health issue (not PD)</a:t>
          </a:r>
        </a:p>
      </dsp:txBody>
      <dsp:txXfrm>
        <a:off x="6561762" y="4553348"/>
        <a:ext cx="1937089" cy="11340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3F955B-F494-464F-8A9A-5203DE1A8101}">
      <dsp:nvSpPr>
        <dsp:cNvPr id="0" name=""/>
        <dsp:cNvSpPr/>
      </dsp:nvSpPr>
      <dsp:spPr>
        <a:xfrm>
          <a:off x="2930849" y="198883"/>
          <a:ext cx="2237449" cy="1243027"/>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12700" dir="5400000" algn="ctr" rotWithShape="0">
            <a:srgbClr val="000000">
              <a:alpha val="50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2">
                  <a:lumMod val="10000"/>
                </a:schemeClr>
              </a:solidFill>
            </a:rPr>
            <a:t>Current situation</a:t>
          </a:r>
        </a:p>
      </dsp:txBody>
      <dsp:txXfrm>
        <a:off x="2967256" y="235290"/>
        <a:ext cx="2164635" cy="1170213"/>
      </dsp:txXfrm>
    </dsp:sp>
    <dsp:sp modelId="{F0DE65B0-4E1E-4910-BA04-F9B6F28A5B16}">
      <dsp:nvSpPr>
        <dsp:cNvPr id="0" name=""/>
        <dsp:cNvSpPr/>
      </dsp:nvSpPr>
      <dsp:spPr>
        <a:xfrm>
          <a:off x="6162720" y="198883"/>
          <a:ext cx="2237449" cy="1243027"/>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12700" dir="5400000" algn="ctr" rotWithShape="0">
            <a:srgbClr val="000000">
              <a:alpha val="50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2">
                  <a:lumMod val="10000"/>
                </a:schemeClr>
              </a:solidFill>
            </a:rPr>
            <a:t>Background</a:t>
          </a:r>
        </a:p>
      </dsp:txBody>
      <dsp:txXfrm>
        <a:off x="6199127" y="235290"/>
        <a:ext cx="2164635" cy="1170213"/>
      </dsp:txXfrm>
    </dsp:sp>
    <dsp:sp modelId="{9620318D-F473-4694-84A3-A128DC98E597}">
      <dsp:nvSpPr>
        <dsp:cNvPr id="0" name=""/>
        <dsp:cNvSpPr/>
      </dsp:nvSpPr>
      <dsp:spPr>
        <a:xfrm>
          <a:off x="4801607" y="5481749"/>
          <a:ext cx="932270" cy="932270"/>
        </a:xfrm>
        <a:prstGeom prst="triangl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12700" dir="5400000" algn="ctr" rotWithShape="0">
            <a:srgbClr val="000000">
              <a:alpha val="50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EA24AB5F-CC13-4555-8138-B9C3BF79B80E}">
      <dsp:nvSpPr>
        <dsp:cNvPr id="0" name=""/>
        <dsp:cNvSpPr/>
      </dsp:nvSpPr>
      <dsp:spPr>
        <a:xfrm>
          <a:off x="2470931" y="5091438"/>
          <a:ext cx="5593623" cy="37788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12700" dir="5400000" algn="ctr" rotWithShape="0">
            <a:srgbClr val="000000">
              <a:alpha val="50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4AD72A5A-784E-44AE-A921-AF7F4357BF11}">
      <dsp:nvSpPr>
        <dsp:cNvPr id="0" name=""/>
        <dsp:cNvSpPr/>
      </dsp:nvSpPr>
      <dsp:spPr>
        <a:xfrm>
          <a:off x="4596513" y="4162266"/>
          <a:ext cx="4574330" cy="1003142"/>
        </a:xfrm>
        <a:prstGeom prst="round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lumMod val="10000"/>
                </a:schemeClr>
              </a:solidFill>
            </a:rPr>
            <a:t>Childhood (abuse, neglect, parent psychological, MH or substance issues) </a:t>
          </a:r>
        </a:p>
        <a:p>
          <a:pPr marL="0" lvl="0" indent="0" algn="ctr" defTabSz="711200">
            <a:lnSpc>
              <a:spcPct val="90000"/>
            </a:lnSpc>
            <a:spcBef>
              <a:spcPct val="0"/>
            </a:spcBef>
            <a:spcAft>
              <a:spcPct val="35000"/>
            </a:spcAft>
            <a:buNone/>
          </a:pPr>
          <a:r>
            <a:rPr lang="en-GB" sz="1600" kern="1200" dirty="0">
              <a:solidFill>
                <a:schemeClr val="bg2">
                  <a:lumMod val="10000"/>
                </a:schemeClr>
              </a:solidFill>
            </a:rPr>
            <a:t>Excluded from school</a:t>
          </a:r>
        </a:p>
        <a:p>
          <a:pPr marL="0" lvl="0" indent="0" algn="ctr" defTabSz="711200">
            <a:lnSpc>
              <a:spcPct val="90000"/>
            </a:lnSpc>
            <a:spcBef>
              <a:spcPct val="0"/>
            </a:spcBef>
            <a:spcAft>
              <a:spcPct val="35000"/>
            </a:spcAft>
            <a:buNone/>
          </a:pPr>
          <a:r>
            <a:rPr lang="en-GB" sz="1600" kern="1200" dirty="0">
              <a:solidFill>
                <a:schemeClr val="bg2">
                  <a:lumMod val="10000"/>
                </a:schemeClr>
              </a:solidFill>
            </a:rPr>
            <a:t>Seeing self-harm by others</a:t>
          </a:r>
          <a:endParaRPr lang="en-US" sz="1600" kern="1200" dirty="0">
            <a:solidFill>
              <a:schemeClr val="bg2">
                <a:lumMod val="10000"/>
              </a:schemeClr>
            </a:solidFill>
          </a:endParaRPr>
        </a:p>
      </dsp:txBody>
      <dsp:txXfrm>
        <a:off x="4645482" y="4211235"/>
        <a:ext cx="4476392" cy="905204"/>
      </dsp:txXfrm>
    </dsp:sp>
    <dsp:sp modelId="{77A56FE5-0259-4F1F-869A-FB89DC3F5C4B}">
      <dsp:nvSpPr>
        <dsp:cNvPr id="0" name=""/>
        <dsp:cNvSpPr/>
      </dsp:nvSpPr>
      <dsp:spPr>
        <a:xfrm>
          <a:off x="8088254" y="3168130"/>
          <a:ext cx="2864740" cy="1015860"/>
        </a:xfrm>
        <a:prstGeom prst="round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lumMod val="10000"/>
                </a:schemeClr>
              </a:solidFill>
            </a:rPr>
            <a:t>Poor social and family support; no partner</a:t>
          </a:r>
        </a:p>
        <a:p>
          <a:pPr marL="0" lvl="0" indent="0" algn="ctr" defTabSz="711200">
            <a:lnSpc>
              <a:spcPct val="90000"/>
            </a:lnSpc>
            <a:spcBef>
              <a:spcPct val="0"/>
            </a:spcBef>
            <a:spcAft>
              <a:spcPct val="35000"/>
            </a:spcAft>
            <a:buNone/>
          </a:pPr>
          <a:r>
            <a:rPr lang="en-GB" sz="1600" kern="1200" dirty="0">
              <a:solidFill>
                <a:schemeClr val="bg2">
                  <a:lumMod val="10000"/>
                </a:schemeClr>
              </a:solidFill>
            </a:rPr>
            <a:t> unemployment,  excluded from society, homeless, Imprisonment</a:t>
          </a:r>
          <a:endParaRPr lang="en-US" sz="1600" kern="1200" dirty="0">
            <a:solidFill>
              <a:schemeClr val="bg2">
                <a:lumMod val="10000"/>
              </a:schemeClr>
            </a:solidFill>
          </a:endParaRPr>
        </a:p>
      </dsp:txBody>
      <dsp:txXfrm>
        <a:off x="8137844" y="3217720"/>
        <a:ext cx="2765560" cy="916680"/>
      </dsp:txXfrm>
    </dsp:sp>
    <dsp:sp modelId="{C56ED069-12F2-4EE6-91DD-01089DCAE73E}">
      <dsp:nvSpPr>
        <dsp:cNvPr id="0" name=""/>
        <dsp:cNvSpPr/>
      </dsp:nvSpPr>
      <dsp:spPr>
        <a:xfrm>
          <a:off x="5893764" y="2759051"/>
          <a:ext cx="2237449" cy="765704"/>
        </a:xfrm>
        <a:prstGeom prst="round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bg2">
                  <a:lumMod val="10000"/>
                </a:schemeClr>
              </a:solidFill>
            </a:rPr>
            <a:t>Self-harm, suicide attempts, violent behaviour</a:t>
          </a:r>
          <a:endParaRPr lang="en-US" sz="1600" kern="1200" dirty="0">
            <a:solidFill>
              <a:schemeClr val="bg2">
                <a:lumMod val="10000"/>
              </a:schemeClr>
            </a:solidFill>
          </a:endParaRPr>
        </a:p>
      </dsp:txBody>
      <dsp:txXfrm>
        <a:off x="5931143" y="2796430"/>
        <a:ext cx="2162691" cy="690946"/>
      </dsp:txXfrm>
    </dsp:sp>
    <dsp:sp modelId="{9C7AD986-87DA-4725-8A45-68F00DB88094}">
      <dsp:nvSpPr>
        <dsp:cNvPr id="0" name=""/>
        <dsp:cNvSpPr/>
      </dsp:nvSpPr>
      <dsp:spPr>
        <a:xfrm>
          <a:off x="6549515" y="1965603"/>
          <a:ext cx="2237449" cy="765704"/>
        </a:xfrm>
        <a:prstGeom prst="roundRect">
          <a:avLst/>
        </a:prstGeom>
        <a:gradFill rotWithShape="0">
          <a:gsLst>
            <a:gs pos="1700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10000"/>
                </a:schemeClr>
              </a:solidFill>
            </a:rPr>
            <a:t>Personality disorder,</a:t>
          </a:r>
        </a:p>
        <a:p>
          <a:pPr marL="0" lvl="0" indent="0" algn="ctr" defTabSz="711200">
            <a:lnSpc>
              <a:spcPct val="90000"/>
            </a:lnSpc>
            <a:spcBef>
              <a:spcPct val="0"/>
            </a:spcBef>
            <a:spcAft>
              <a:spcPct val="35000"/>
            </a:spcAft>
            <a:buNone/>
          </a:pPr>
          <a:r>
            <a:rPr lang="en-US" sz="1600" kern="1200" dirty="0">
              <a:solidFill>
                <a:schemeClr val="bg2">
                  <a:lumMod val="10000"/>
                </a:schemeClr>
              </a:solidFill>
            </a:rPr>
            <a:t> psychiatric disorder, substance disorder</a:t>
          </a:r>
        </a:p>
      </dsp:txBody>
      <dsp:txXfrm>
        <a:off x="6586894" y="2002982"/>
        <a:ext cx="2162691" cy="690946"/>
      </dsp:txXfrm>
    </dsp:sp>
    <dsp:sp modelId="{335589CD-424D-456E-8158-6BAC87DB3DA7}">
      <dsp:nvSpPr>
        <dsp:cNvPr id="0" name=""/>
        <dsp:cNvSpPr/>
      </dsp:nvSpPr>
      <dsp:spPr>
        <a:xfrm>
          <a:off x="1973989" y="4292393"/>
          <a:ext cx="2237449" cy="765704"/>
        </a:xfrm>
        <a:prstGeom prst="round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10000"/>
                </a:schemeClr>
              </a:solidFill>
            </a:rPr>
            <a:t>Entering prison; leaving prison; on recall/remand.</a:t>
          </a:r>
        </a:p>
      </dsp:txBody>
      <dsp:txXfrm>
        <a:off x="2011368" y="4329772"/>
        <a:ext cx="2162691" cy="690946"/>
      </dsp:txXfrm>
    </dsp:sp>
    <dsp:sp modelId="{FF85B03B-8778-4897-809B-216EF74EFA6F}">
      <dsp:nvSpPr>
        <dsp:cNvPr id="0" name=""/>
        <dsp:cNvSpPr/>
      </dsp:nvSpPr>
      <dsp:spPr>
        <a:xfrm>
          <a:off x="2533083" y="3455614"/>
          <a:ext cx="2237449" cy="765704"/>
        </a:xfrm>
        <a:prstGeom prst="round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10000"/>
                </a:schemeClr>
              </a:solidFill>
            </a:rPr>
            <a:t>Bullied, robbed, segregated, placed on Basic or isolated</a:t>
          </a:r>
        </a:p>
      </dsp:txBody>
      <dsp:txXfrm>
        <a:off x="2570462" y="3492993"/>
        <a:ext cx="2162691" cy="690946"/>
      </dsp:txXfrm>
    </dsp:sp>
    <dsp:sp modelId="{E696A7E6-E98F-402E-991B-F2E516E16E96}">
      <dsp:nvSpPr>
        <dsp:cNvPr id="0" name=""/>
        <dsp:cNvSpPr/>
      </dsp:nvSpPr>
      <dsp:spPr>
        <a:xfrm>
          <a:off x="718064" y="2723920"/>
          <a:ext cx="2237449" cy="765704"/>
        </a:xfrm>
        <a:prstGeom prst="round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10000"/>
                </a:schemeClr>
              </a:solidFill>
            </a:rPr>
            <a:t>Losing a loved one; unable to contact children</a:t>
          </a:r>
        </a:p>
      </dsp:txBody>
      <dsp:txXfrm>
        <a:off x="755443" y="2761299"/>
        <a:ext cx="2162691" cy="690946"/>
      </dsp:txXfrm>
    </dsp:sp>
    <dsp:sp modelId="{3DBB43A0-DEC2-423E-96A4-C9313670D134}">
      <dsp:nvSpPr>
        <dsp:cNvPr id="0" name=""/>
        <dsp:cNvSpPr/>
      </dsp:nvSpPr>
      <dsp:spPr>
        <a:xfrm>
          <a:off x="2357443" y="1953895"/>
          <a:ext cx="2237449" cy="765704"/>
        </a:xfrm>
        <a:prstGeom prst="roundRect">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50800" dist="12700" dir="5400000" algn="ctr" rotWithShape="0">
            <a:srgbClr val="000000">
              <a:alpha val="5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2">
                  <a:lumMod val="10000"/>
                </a:schemeClr>
              </a:solidFill>
            </a:rPr>
            <a:t>Not getting medications; unable to call family </a:t>
          </a:r>
        </a:p>
      </dsp:txBody>
      <dsp:txXfrm>
        <a:off x="2394822" y="1991274"/>
        <a:ext cx="2162691" cy="6909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E9FD6-F7E2-4F14-8D67-A240AF1AF497}">
      <dsp:nvSpPr>
        <dsp:cNvPr id="0" name=""/>
        <dsp:cNvSpPr/>
      </dsp:nvSpPr>
      <dsp:spPr>
        <a:xfrm>
          <a:off x="7278120" y="1336674"/>
          <a:ext cx="1263846" cy="1263910"/>
        </a:xfrm>
        <a:prstGeom prst="ellipse">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2F29DCBA-F2B7-42C1-A87B-FE59C64C7F34}">
      <dsp:nvSpPr>
        <dsp:cNvPr id="0" name=""/>
        <dsp:cNvSpPr/>
      </dsp:nvSpPr>
      <dsp:spPr>
        <a:xfrm>
          <a:off x="7647136" y="1040369"/>
          <a:ext cx="2073125" cy="1822371"/>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Expression of distress (behaviour)</a:t>
          </a:r>
        </a:p>
      </dsp:txBody>
      <dsp:txXfrm>
        <a:off x="7943297" y="1300756"/>
        <a:ext cx="1480803" cy="1301596"/>
      </dsp:txXfrm>
    </dsp:sp>
    <dsp:sp modelId="{6AE07F6B-FDFF-4D66-BD6F-FF24EBACEFC9}">
      <dsp:nvSpPr>
        <dsp:cNvPr id="0" name=""/>
        <dsp:cNvSpPr/>
      </dsp:nvSpPr>
      <dsp:spPr>
        <a:xfrm rot="18900000" flipH="1">
          <a:off x="6524373" y="1945672"/>
          <a:ext cx="45714" cy="45714"/>
        </a:xfrm>
        <a:prstGeom prst="teardrop">
          <a:avLst>
            <a:gd name="adj" fmla="val 100000"/>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1CD2C211-6929-4E92-8890-99C5F3BAB52E}">
      <dsp:nvSpPr>
        <dsp:cNvPr id="0" name=""/>
        <dsp:cNvSpPr/>
      </dsp:nvSpPr>
      <dsp:spPr>
        <a:xfrm>
          <a:off x="5317071" y="901467"/>
          <a:ext cx="2505868" cy="2151419"/>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Response to the threat </a:t>
          </a:r>
        </a:p>
        <a:p>
          <a:pPr marL="0" lvl="0" indent="0" algn="ctr" defTabSz="1066800">
            <a:lnSpc>
              <a:spcPct val="90000"/>
            </a:lnSpc>
            <a:spcBef>
              <a:spcPct val="0"/>
            </a:spcBef>
            <a:spcAft>
              <a:spcPct val="35000"/>
            </a:spcAft>
            <a:buNone/>
          </a:pPr>
          <a:r>
            <a:rPr lang="en-GB" sz="2400" kern="1200" dirty="0"/>
            <a:t>(thoughts, emotion)</a:t>
          </a:r>
        </a:p>
      </dsp:txBody>
      <dsp:txXfrm>
        <a:off x="5675052" y="1208870"/>
        <a:ext cx="1789905" cy="1536612"/>
      </dsp:txXfrm>
    </dsp:sp>
    <dsp:sp modelId="{9FC80F10-65DA-4A65-8079-FCD944CC5F45}">
      <dsp:nvSpPr>
        <dsp:cNvPr id="0" name=""/>
        <dsp:cNvSpPr/>
      </dsp:nvSpPr>
      <dsp:spPr>
        <a:xfrm rot="2700000">
          <a:off x="4084746" y="1336596"/>
          <a:ext cx="1263867" cy="1263867"/>
        </a:xfrm>
        <a:prstGeom prst="teardrop">
          <a:avLst>
            <a:gd name="adj" fmla="val 100000"/>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CBAFF64B-F6C1-4DFA-8F48-D3E044F2B11F}">
      <dsp:nvSpPr>
        <dsp:cNvPr id="0" name=""/>
        <dsp:cNvSpPr/>
      </dsp:nvSpPr>
      <dsp:spPr>
        <a:xfrm>
          <a:off x="3090733" y="1125798"/>
          <a:ext cx="2073125" cy="1822371"/>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Threat &amp; Meaning</a:t>
          </a:r>
        </a:p>
      </dsp:txBody>
      <dsp:txXfrm>
        <a:off x="3386894" y="1386186"/>
        <a:ext cx="1480803" cy="1301596"/>
      </dsp:txXfrm>
    </dsp:sp>
    <dsp:sp modelId="{9230DC2B-5CD0-4029-B30A-08D15B33BC7F}">
      <dsp:nvSpPr>
        <dsp:cNvPr id="0" name=""/>
        <dsp:cNvSpPr/>
      </dsp:nvSpPr>
      <dsp:spPr>
        <a:xfrm rot="2700000">
          <a:off x="1667683" y="1379318"/>
          <a:ext cx="1263867" cy="1263867"/>
        </a:xfrm>
        <a:prstGeom prst="teardrop">
          <a:avLst>
            <a:gd name="adj" fmla="val 100000"/>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6F4937C5-1B84-4721-AC5D-B2B7878D58E1}">
      <dsp:nvSpPr>
        <dsp:cNvPr id="0" name=""/>
        <dsp:cNvSpPr/>
      </dsp:nvSpPr>
      <dsp:spPr>
        <a:xfrm>
          <a:off x="132457" y="952734"/>
          <a:ext cx="2642777" cy="2151419"/>
        </a:xfrm>
        <a:prstGeom prst="ellipse">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What is happening- Trigger or current situation</a:t>
          </a:r>
        </a:p>
        <a:p>
          <a:pPr marL="0" lvl="0" indent="0" algn="ctr" defTabSz="1066800">
            <a:lnSpc>
              <a:spcPct val="90000"/>
            </a:lnSpc>
            <a:spcBef>
              <a:spcPct val="0"/>
            </a:spcBef>
            <a:spcAft>
              <a:spcPct val="35000"/>
            </a:spcAft>
            <a:buNone/>
          </a:pPr>
          <a:endParaRPr lang="en-GB" sz="2400" kern="1200" dirty="0"/>
        </a:p>
      </dsp:txBody>
      <dsp:txXfrm>
        <a:off x="509996" y="1260137"/>
        <a:ext cx="1887697" cy="15366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AEFC05-DABE-4207-9396-3888F7DEF6F7}">
      <dsp:nvSpPr>
        <dsp:cNvPr id="0" name=""/>
        <dsp:cNvSpPr/>
      </dsp:nvSpPr>
      <dsp:spPr>
        <a:xfrm>
          <a:off x="6589" y="446513"/>
          <a:ext cx="2253142" cy="3139887"/>
        </a:xfrm>
        <a:prstGeom prst="roundRect">
          <a:avLst>
            <a:gd name="adj" fmla="val 10000"/>
          </a:avLst>
        </a:prstGeom>
        <a:gradFill rotWithShape="0">
          <a:gsLst>
            <a:gs pos="0">
              <a:schemeClr val="accent2">
                <a:hueOff val="0"/>
                <a:satOff val="0"/>
                <a:lumOff val="0"/>
                <a:alphaOff val="0"/>
                <a:tint val="83000"/>
                <a:satMod val="100000"/>
                <a:lumMod val="100000"/>
              </a:schemeClr>
            </a:gs>
            <a:gs pos="100000">
              <a:schemeClr val="accent2">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kern="1200" dirty="0"/>
            <a:t>Background &amp; Their History</a:t>
          </a:r>
        </a:p>
        <a:p>
          <a:pPr marL="0" lvl="0" indent="0" algn="l" defTabSz="889000">
            <a:lnSpc>
              <a:spcPct val="90000"/>
            </a:lnSpc>
            <a:spcBef>
              <a:spcPct val="0"/>
            </a:spcBef>
            <a:spcAft>
              <a:spcPct val="35000"/>
            </a:spcAft>
            <a:buNone/>
          </a:pPr>
          <a:endParaRPr lang="en-GB" sz="2000" b="1" kern="1200" dirty="0"/>
        </a:p>
        <a:p>
          <a:pPr marL="171450" lvl="1" indent="-171450" algn="l" defTabSz="800100">
            <a:lnSpc>
              <a:spcPct val="90000"/>
            </a:lnSpc>
            <a:spcBef>
              <a:spcPct val="0"/>
            </a:spcBef>
            <a:spcAft>
              <a:spcPct val="15000"/>
            </a:spcAft>
            <a:buChar char="•"/>
          </a:pPr>
          <a:r>
            <a:rPr lang="en-GB" sz="1800" kern="1200" dirty="0"/>
            <a:t>Vulnerabilities (shaky foundations)</a:t>
          </a:r>
        </a:p>
        <a:p>
          <a:pPr marL="171450" lvl="1" indent="-171450" algn="l" defTabSz="800100">
            <a:lnSpc>
              <a:spcPct val="90000"/>
            </a:lnSpc>
            <a:spcBef>
              <a:spcPct val="0"/>
            </a:spcBef>
            <a:spcAft>
              <a:spcPct val="15000"/>
            </a:spcAft>
            <a:buChar char="•"/>
          </a:pPr>
          <a:endParaRPr lang="en-GB" sz="1800" kern="1200" dirty="0">
            <a:solidFill>
              <a:srgbClr val="FFFF00"/>
            </a:solidFill>
          </a:endParaRPr>
        </a:p>
        <a:p>
          <a:pPr marL="171450" lvl="1" indent="-171450" algn="l" defTabSz="800100">
            <a:lnSpc>
              <a:spcPct val="90000"/>
            </a:lnSpc>
            <a:spcBef>
              <a:spcPct val="0"/>
            </a:spcBef>
            <a:spcAft>
              <a:spcPct val="15000"/>
            </a:spcAft>
            <a:buChar char="•"/>
          </a:pPr>
          <a:r>
            <a:rPr lang="en-GB" sz="1800" kern="1200" dirty="0"/>
            <a:t>Life events</a:t>
          </a:r>
        </a:p>
        <a:p>
          <a:pPr marL="171450" lvl="1" indent="-171450" algn="l" defTabSz="800100">
            <a:lnSpc>
              <a:spcPct val="90000"/>
            </a:lnSpc>
            <a:spcBef>
              <a:spcPct val="0"/>
            </a:spcBef>
            <a:spcAft>
              <a:spcPct val="15000"/>
            </a:spcAft>
            <a:buChar char="•"/>
          </a:pPr>
          <a:endParaRPr lang="en-GB" sz="1800" kern="1200" dirty="0">
            <a:solidFill>
              <a:srgbClr val="FFFF00"/>
            </a:solidFill>
          </a:endParaRPr>
        </a:p>
        <a:p>
          <a:pPr marL="171450" lvl="1" indent="-171450" algn="l" defTabSz="800100">
            <a:lnSpc>
              <a:spcPct val="90000"/>
            </a:lnSpc>
            <a:spcBef>
              <a:spcPct val="0"/>
            </a:spcBef>
            <a:spcAft>
              <a:spcPct val="15000"/>
            </a:spcAft>
            <a:buChar char="•"/>
          </a:pPr>
          <a:r>
            <a:rPr lang="en-GB" sz="1800" kern="1200"/>
            <a:t>Current environment</a:t>
          </a:r>
          <a:endParaRPr lang="en-GB" sz="1800" kern="1200" dirty="0"/>
        </a:p>
        <a:p>
          <a:pPr marL="57150" lvl="1" indent="-57150" algn="l" defTabSz="400050">
            <a:lnSpc>
              <a:spcPct val="90000"/>
            </a:lnSpc>
            <a:spcBef>
              <a:spcPct val="0"/>
            </a:spcBef>
            <a:spcAft>
              <a:spcPct val="15000"/>
            </a:spcAft>
            <a:buChar char="•"/>
          </a:pPr>
          <a:endParaRPr lang="en-GB" sz="900" kern="1200" dirty="0"/>
        </a:p>
      </dsp:txBody>
      <dsp:txXfrm>
        <a:off x="72581" y="512505"/>
        <a:ext cx="2121158" cy="3007903"/>
      </dsp:txXfrm>
    </dsp:sp>
    <dsp:sp modelId="{E6A58179-702D-4D31-85CF-0D78C1159833}">
      <dsp:nvSpPr>
        <dsp:cNvPr id="0" name=""/>
        <dsp:cNvSpPr/>
      </dsp:nvSpPr>
      <dsp:spPr>
        <a:xfrm>
          <a:off x="2391832" y="1852652"/>
          <a:ext cx="280054" cy="327610"/>
        </a:xfrm>
        <a:prstGeom prst="rightArrow">
          <a:avLst>
            <a:gd name="adj1" fmla="val 60000"/>
            <a:gd name="adj2" fmla="val 50000"/>
          </a:avLst>
        </a:prstGeom>
        <a:gradFill rotWithShape="0">
          <a:gsLst>
            <a:gs pos="0">
              <a:schemeClr val="accent2">
                <a:hueOff val="0"/>
                <a:satOff val="0"/>
                <a:lumOff val="0"/>
                <a:alphaOff val="0"/>
                <a:tint val="83000"/>
                <a:satMod val="100000"/>
                <a:lumMod val="100000"/>
              </a:schemeClr>
            </a:gs>
            <a:gs pos="100000">
              <a:schemeClr val="accent2">
                <a:hueOff val="0"/>
                <a:satOff val="0"/>
                <a:lumOff val="0"/>
                <a:alphaOff val="0"/>
                <a:tint val="61000"/>
                <a:satMod val="150000"/>
                <a:lumMod val="10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2391832" y="1918174"/>
        <a:ext cx="196038" cy="196566"/>
      </dsp:txXfrm>
    </dsp:sp>
    <dsp:sp modelId="{E5E3207A-8AB2-44A7-ABFE-C5B1F7B64255}">
      <dsp:nvSpPr>
        <dsp:cNvPr id="0" name=""/>
        <dsp:cNvSpPr/>
      </dsp:nvSpPr>
      <dsp:spPr>
        <a:xfrm>
          <a:off x="2788136" y="446513"/>
          <a:ext cx="2037209" cy="3139887"/>
        </a:xfrm>
        <a:prstGeom prst="roundRect">
          <a:avLst>
            <a:gd name="adj" fmla="val 10000"/>
          </a:avLst>
        </a:prstGeom>
        <a:gradFill rotWithShape="0">
          <a:gsLst>
            <a:gs pos="0">
              <a:schemeClr val="accent3">
                <a:hueOff val="0"/>
                <a:satOff val="0"/>
                <a:lumOff val="0"/>
                <a:alphaOff val="0"/>
                <a:tint val="83000"/>
                <a:satMod val="100000"/>
                <a:lumMod val="100000"/>
              </a:schemeClr>
            </a:gs>
            <a:gs pos="100000">
              <a:schemeClr val="accent3">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GB" sz="2000" b="1" kern="1200" dirty="0"/>
            <a:t>Feeling Defeated</a:t>
          </a:r>
        </a:p>
        <a:p>
          <a:pPr marL="0" lvl="0" indent="0" algn="ctr" defTabSz="889000">
            <a:lnSpc>
              <a:spcPct val="90000"/>
            </a:lnSpc>
            <a:spcBef>
              <a:spcPct val="0"/>
            </a:spcBef>
            <a:spcAft>
              <a:spcPct val="35000"/>
            </a:spcAft>
            <a:buNone/>
          </a:pPr>
          <a:r>
            <a:rPr lang="en-GB" sz="1300" kern="1200" dirty="0"/>
            <a:t>Risk is helped or hindered by:</a:t>
          </a:r>
        </a:p>
        <a:p>
          <a:pPr marL="0" lvl="0" indent="0" algn="ctr" defTabSz="889000">
            <a:lnSpc>
              <a:spcPct val="90000"/>
            </a:lnSpc>
            <a:spcBef>
              <a:spcPct val="0"/>
            </a:spcBef>
            <a:spcAft>
              <a:spcPct val="35000"/>
            </a:spcAft>
            <a:buNone/>
          </a:pPr>
          <a:r>
            <a:rPr lang="en-GB" sz="1600" b="1" i="1" kern="1200" dirty="0"/>
            <a:t>Able to cope with the emotions</a:t>
          </a:r>
        </a:p>
        <a:p>
          <a:pPr marL="0" lvl="0" indent="0" algn="ctr" defTabSz="889000">
            <a:lnSpc>
              <a:spcPct val="90000"/>
            </a:lnSpc>
            <a:spcBef>
              <a:spcPct val="0"/>
            </a:spcBef>
            <a:spcAft>
              <a:spcPct val="35000"/>
            </a:spcAft>
            <a:buNone/>
          </a:pPr>
          <a:r>
            <a:rPr lang="en-GB" sz="1600" b="1" i="1" kern="1200" dirty="0"/>
            <a:t>Rumination</a:t>
          </a:r>
        </a:p>
        <a:p>
          <a:pPr marL="0" lvl="0" indent="0" algn="ctr" defTabSz="889000">
            <a:lnSpc>
              <a:spcPct val="90000"/>
            </a:lnSpc>
            <a:spcBef>
              <a:spcPct val="0"/>
            </a:spcBef>
            <a:spcAft>
              <a:spcPct val="35000"/>
            </a:spcAft>
            <a:buNone/>
          </a:pPr>
          <a:r>
            <a:rPr lang="en-GB" sz="1600" b="1" i="1" kern="1200" dirty="0"/>
            <a:t>Focussing on unhelpful things</a:t>
          </a:r>
        </a:p>
        <a:p>
          <a:pPr marL="0" lvl="0" indent="0" algn="ctr" defTabSz="889000">
            <a:lnSpc>
              <a:spcPct val="90000"/>
            </a:lnSpc>
            <a:spcBef>
              <a:spcPct val="0"/>
            </a:spcBef>
            <a:spcAft>
              <a:spcPct val="35000"/>
            </a:spcAft>
            <a:buNone/>
          </a:pPr>
          <a:r>
            <a:rPr lang="en-GB" sz="1600" b="1" i="1" kern="1200" dirty="0"/>
            <a:t>Ability to solve the problem</a:t>
          </a:r>
        </a:p>
      </dsp:txBody>
      <dsp:txXfrm>
        <a:off x="2847804" y="506181"/>
        <a:ext cx="1917873" cy="3020551"/>
      </dsp:txXfrm>
    </dsp:sp>
    <dsp:sp modelId="{27FAC433-C614-4BF6-BEBF-0A4E627762F6}">
      <dsp:nvSpPr>
        <dsp:cNvPr id="0" name=""/>
        <dsp:cNvSpPr/>
      </dsp:nvSpPr>
      <dsp:spPr>
        <a:xfrm>
          <a:off x="4957446" y="1852652"/>
          <a:ext cx="280054" cy="327610"/>
        </a:xfrm>
        <a:prstGeom prst="rightArrow">
          <a:avLst>
            <a:gd name="adj1" fmla="val 60000"/>
            <a:gd name="adj2" fmla="val 50000"/>
          </a:avLst>
        </a:prstGeom>
        <a:gradFill rotWithShape="0">
          <a:gsLst>
            <a:gs pos="0">
              <a:schemeClr val="accent3">
                <a:hueOff val="0"/>
                <a:satOff val="0"/>
                <a:lumOff val="0"/>
                <a:alphaOff val="0"/>
                <a:tint val="83000"/>
                <a:satMod val="100000"/>
                <a:lumMod val="100000"/>
              </a:schemeClr>
            </a:gs>
            <a:gs pos="100000">
              <a:schemeClr val="accent3">
                <a:hueOff val="0"/>
                <a:satOff val="0"/>
                <a:lumOff val="0"/>
                <a:alphaOff val="0"/>
                <a:tint val="61000"/>
                <a:satMod val="150000"/>
                <a:lumMod val="10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solidFill>
              <a:srgbClr val="7030A0"/>
            </a:solidFill>
          </a:endParaRPr>
        </a:p>
      </dsp:txBody>
      <dsp:txXfrm>
        <a:off x="4957446" y="1918174"/>
        <a:ext cx="196038" cy="196566"/>
      </dsp:txXfrm>
    </dsp:sp>
    <dsp:sp modelId="{9D572396-4681-43CF-904B-B96F4FAFA4CD}">
      <dsp:nvSpPr>
        <dsp:cNvPr id="0" name=""/>
        <dsp:cNvSpPr/>
      </dsp:nvSpPr>
      <dsp:spPr>
        <a:xfrm>
          <a:off x="5353750" y="446513"/>
          <a:ext cx="2341676" cy="3139887"/>
        </a:xfrm>
        <a:prstGeom prst="roundRect">
          <a:avLst>
            <a:gd name="adj" fmla="val 10000"/>
          </a:avLst>
        </a:prstGeom>
        <a:gradFill rotWithShape="0">
          <a:gsLst>
            <a:gs pos="0">
              <a:schemeClr val="accent4">
                <a:hueOff val="0"/>
                <a:satOff val="0"/>
                <a:lumOff val="0"/>
                <a:alphaOff val="0"/>
                <a:tint val="83000"/>
                <a:satMod val="100000"/>
                <a:lumMod val="100000"/>
              </a:schemeClr>
            </a:gs>
            <a:gs pos="100000">
              <a:schemeClr val="accent4">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a:t>Feeling Trapped</a:t>
          </a:r>
        </a:p>
        <a:p>
          <a:pPr marL="0" lvl="0" indent="0" algn="ctr" defTabSz="889000">
            <a:lnSpc>
              <a:spcPct val="90000"/>
            </a:lnSpc>
            <a:spcBef>
              <a:spcPct val="0"/>
            </a:spcBef>
            <a:spcAft>
              <a:spcPct val="35000"/>
            </a:spcAft>
            <a:buNone/>
          </a:pPr>
          <a:r>
            <a:rPr lang="en-GB" sz="1100" kern="1200"/>
            <a:t>Risk is helped/hindered by:</a:t>
          </a:r>
        </a:p>
        <a:p>
          <a:pPr marL="0" lvl="0" indent="0" algn="ctr" defTabSz="889000">
            <a:lnSpc>
              <a:spcPct val="90000"/>
            </a:lnSpc>
            <a:spcBef>
              <a:spcPct val="0"/>
            </a:spcBef>
            <a:spcAft>
              <a:spcPct val="35000"/>
            </a:spcAft>
            <a:buNone/>
          </a:pPr>
          <a:r>
            <a:rPr lang="en-GB" sz="1600" b="1" i="1" kern="1200"/>
            <a:t>Feeling a burden</a:t>
          </a:r>
        </a:p>
        <a:p>
          <a:pPr marL="0" lvl="0" indent="0" algn="ctr" defTabSz="889000">
            <a:lnSpc>
              <a:spcPct val="90000"/>
            </a:lnSpc>
            <a:spcBef>
              <a:spcPct val="0"/>
            </a:spcBef>
            <a:spcAft>
              <a:spcPct val="35000"/>
            </a:spcAft>
            <a:buNone/>
          </a:pPr>
          <a:r>
            <a:rPr lang="en-GB" sz="1600" b="1" i="1" kern="1200"/>
            <a:t>Not feeling you belong/connect</a:t>
          </a:r>
        </a:p>
        <a:p>
          <a:pPr marL="0" lvl="0" indent="0" algn="ctr" defTabSz="889000">
            <a:lnSpc>
              <a:spcPct val="90000"/>
            </a:lnSpc>
            <a:spcBef>
              <a:spcPct val="0"/>
            </a:spcBef>
            <a:spcAft>
              <a:spcPct val="35000"/>
            </a:spcAft>
            <a:buNone/>
          </a:pPr>
          <a:r>
            <a:rPr lang="en-GB" sz="1600" b="1" i="1" kern="1200"/>
            <a:t>Not seeing a positive future</a:t>
          </a:r>
        </a:p>
        <a:p>
          <a:pPr marL="0" lvl="0" indent="0" algn="ctr" defTabSz="889000">
            <a:lnSpc>
              <a:spcPct val="90000"/>
            </a:lnSpc>
            <a:spcBef>
              <a:spcPct val="0"/>
            </a:spcBef>
            <a:spcAft>
              <a:spcPct val="35000"/>
            </a:spcAft>
            <a:buNone/>
          </a:pPr>
          <a:r>
            <a:rPr lang="en-GB" sz="1600" b="1" i="1" kern="1200"/>
            <a:t>Attitudes to suicide</a:t>
          </a:r>
        </a:p>
        <a:p>
          <a:pPr marL="0" lvl="0" indent="0" algn="ctr" defTabSz="889000">
            <a:lnSpc>
              <a:spcPct val="90000"/>
            </a:lnSpc>
            <a:spcBef>
              <a:spcPct val="0"/>
            </a:spcBef>
            <a:spcAft>
              <a:spcPct val="35000"/>
            </a:spcAft>
            <a:buNone/>
          </a:pPr>
          <a:r>
            <a:rPr lang="en-GB" sz="1600" b="1" i="1" kern="1200"/>
            <a:t>Having future  goals </a:t>
          </a:r>
        </a:p>
        <a:p>
          <a:pPr marL="0" lvl="0" indent="0" algn="ctr" defTabSz="889000">
            <a:lnSpc>
              <a:spcPct val="90000"/>
            </a:lnSpc>
            <a:spcBef>
              <a:spcPct val="0"/>
            </a:spcBef>
            <a:spcAft>
              <a:spcPct val="35000"/>
            </a:spcAft>
            <a:buNone/>
          </a:pPr>
          <a:r>
            <a:rPr lang="en-GB" sz="1600" b="1" i="1" kern="1200"/>
            <a:t>Feeling supported</a:t>
          </a:r>
        </a:p>
        <a:p>
          <a:pPr marL="0" lvl="0" indent="0" algn="ctr" defTabSz="889000">
            <a:lnSpc>
              <a:spcPct val="90000"/>
            </a:lnSpc>
            <a:spcBef>
              <a:spcPct val="0"/>
            </a:spcBef>
            <a:spcAft>
              <a:spcPct val="35000"/>
            </a:spcAft>
            <a:buNone/>
          </a:pPr>
          <a:endParaRPr lang="en-GB" sz="1100" kern="1200" dirty="0"/>
        </a:p>
      </dsp:txBody>
      <dsp:txXfrm>
        <a:off x="5422335" y="515098"/>
        <a:ext cx="2204506" cy="3002717"/>
      </dsp:txXfrm>
    </dsp:sp>
    <dsp:sp modelId="{060908A6-F20B-4FFE-AF29-BB7A2FB32EE2}">
      <dsp:nvSpPr>
        <dsp:cNvPr id="0" name=""/>
        <dsp:cNvSpPr/>
      </dsp:nvSpPr>
      <dsp:spPr>
        <a:xfrm>
          <a:off x="7827527" y="1852652"/>
          <a:ext cx="280054" cy="327610"/>
        </a:xfrm>
        <a:prstGeom prst="rightArrow">
          <a:avLst>
            <a:gd name="adj1" fmla="val 60000"/>
            <a:gd name="adj2" fmla="val 50000"/>
          </a:avLst>
        </a:prstGeom>
        <a:gradFill rotWithShape="0">
          <a:gsLst>
            <a:gs pos="0">
              <a:schemeClr val="accent4">
                <a:hueOff val="0"/>
                <a:satOff val="0"/>
                <a:lumOff val="0"/>
                <a:alphaOff val="0"/>
                <a:tint val="83000"/>
                <a:satMod val="100000"/>
                <a:lumMod val="100000"/>
              </a:schemeClr>
            </a:gs>
            <a:gs pos="100000">
              <a:schemeClr val="accent4">
                <a:hueOff val="0"/>
                <a:satOff val="0"/>
                <a:lumOff val="0"/>
                <a:alphaOff val="0"/>
                <a:tint val="61000"/>
                <a:satMod val="150000"/>
                <a:lumMod val="10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7827527" y="1918174"/>
        <a:ext cx="196038" cy="196566"/>
      </dsp:txXfrm>
    </dsp:sp>
    <dsp:sp modelId="{AAB1F3A5-56AA-4A79-9A4A-415345F2F8D8}">
      <dsp:nvSpPr>
        <dsp:cNvPr id="0" name=""/>
        <dsp:cNvSpPr/>
      </dsp:nvSpPr>
      <dsp:spPr>
        <a:xfrm>
          <a:off x="8223830" y="446513"/>
          <a:ext cx="2093630" cy="3139887"/>
        </a:xfrm>
        <a:prstGeom prst="roundRect">
          <a:avLst>
            <a:gd name="adj" fmla="val 10000"/>
          </a:avLst>
        </a:prstGeom>
        <a:gradFill rotWithShape="0">
          <a:gsLst>
            <a:gs pos="0">
              <a:schemeClr val="accent5">
                <a:hueOff val="0"/>
                <a:satOff val="0"/>
                <a:lumOff val="0"/>
                <a:alphaOff val="0"/>
                <a:tint val="83000"/>
                <a:satMod val="100000"/>
                <a:lumMod val="100000"/>
              </a:schemeClr>
            </a:gs>
            <a:gs pos="100000">
              <a:schemeClr val="accent5">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GB" sz="2000" b="1" kern="1200"/>
            <a:t>Suicide Ideation</a:t>
          </a:r>
        </a:p>
        <a:p>
          <a:pPr marL="0" lvl="0" indent="0" algn="ctr" defTabSz="889000">
            <a:lnSpc>
              <a:spcPct val="90000"/>
            </a:lnSpc>
            <a:spcBef>
              <a:spcPct val="0"/>
            </a:spcBef>
            <a:spcAft>
              <a:spcPct val="35000"/>
            </a:spcAft>
            <a:buNone/>
          </a:pPr>
          <a:r>
            <a:rPr lang="en-GB" sz="1200" kern="1200"/>
            <a:t>Move to behaviour ius helped/ hindered by:</a:t>
          </a:r>
        </a:p>
        <a:p>
          <a:pPr marL="0" lvl="0" indent="0" algn="ctr" defTabSz="889000">
            <a:lnSpc>
              <a:spcPct val="90000"/>
            </a:lnSpc>
            <a:spcBef>
              <a:spcPct val="0"/>
            </a:spcBef>
            <a:spcAft>
              <a:spcPct val="35000"/>
            </a:spcAft>
            <a:buNone/>
          </a:pPr>
          <a:r>
            <a:rPr lang="en-GB" sz="1600" b="1" i="1" kern="1200"/>
            <a:t>Overcoming fear of pain/death</a:t>
          </a:r>
        </a:p>
        <a:p>
          <a:pPr marL="0" lvl="0" indent="0" algn="ctr" defTabSz="889000">
            <a:lnSpc>
              <a:spcPct val="90000"/>
            </a:lnSpc>
            <a:spcBef>
              <a:spcPct val="0"/>
            </a:spcBef>
            <a:spcAft>
              <a:spcPct val="35000"/>
            </a:spcAft>
            <a:buNone/>
          </a:pPr>
          <a:r>
            <a:rPr lang="en-GB" sz="1600" b="1" i="1" kern="1200"/>
            <a:t>Impulsive</a:t>
          </a:r>
        </a:p>
        <a:p>
          <a:pPr marL="0" lvl="0" indent="0" algn="ctr" defTabSz="889000">
            <a:lnSpc>
              <a:spcPct val="90000"/>
            </a:lnSpc>
            <a:spcBef>
              <a:spcPct val="0"/>
            </a:spcBef>
            <a:spcAft>
              <a:spcPct val="35000"/>
            </a:spcAft>
            <a:buNone/>
          </a:pPr>
          <a:r>
            <a:rPr lang="en-GB" sz="1600" b="1" i="1" kern="1200"/>
            <a:t>Suicide Plan</a:t>
          </a:r>
        </a:p>
        <a:p>
          <a:pPr marL="0" lvl="0" indent="0" algn="ctr" defTabSz="889000">
            <a:lnSpc>
              <a:spcPct val="90000"/>
            </a:lnSpc>
            <a:spcBef>
              <a:spcPct val="0"/>
            </a:spcBef>
            <a:spcAft>
              <a:spcPct val="35000"/>
            </a:spcAft>
            <a:buNone/>
          </a:pPr>
          <a:r>
            <a:rPr lang="en-GB" sz="1600" b="1" i="1" kern="1200"/>
            <a:t>Access to method</a:t>
          </a:r>
        </a:p>
        <a:p>
          <a:pPr marL="0" lvl="0" indent="0" algn="ctr" defTabSz="889000">
            <a:lnSpc>
              <a:spcPct val="90000"/>
            </a:lnSpc>
            <a:spcBef>
              <a:spcPct val="0"/>
            </a:spcBef>
            <a:spcAft>
              <a:spcPct val="35000"/>
            </a:spcAft>
            <a:buNone/>
          </a:pPr>
          <a:r>
            <a:rPr lang="en-GB" sz="1600" b="1" i="1" kern="1200"/>
            <a:t>What learnt from others</a:t>
          </a:r>
          <a:endParaRPr lang="en-GB" sz="2000" b="1" kern="1200" dirty="0"/>
        </a:p>
        <a:p>
          <a:pPr marL="171450" lvl="1" indent="-171450" algn="l" defTabSz="711200">
            <a:lnSpc>
              <a:spcPct val="90000"/>
            </a:lnSpc>
            <a:spcBef>
              <a:spcPct val="0"/>
            </a:spcBef>
            <a:spcAft>
              <a:spcPct val="15000"/>
            </a:spcAft>
            <a:buChar char="•"/>
          </a:pPr>
          <a:endParaRPr lang="en-GB" sz="1600" kern="1200" dirty="0"/>
        </a:p>
      </dsp:txBody>
      <dsp:txXfrm>
        <a:off x="8285150" y="507833"/>
        <a:ext cx="1970990" cy="3017247"/>
      </dsp:txXfrm>
    </dsp:sp>
    <dsp:sp modelId="{D8C001A5-B70E-4F19-AE54-1A469249946B}">
      <dsp:nvSpPr>
        <dsp:cNvPr id="0" name=""/>
        <dsp:cNvSpPr/>
      </dsp:nvSpPr>
      <dsp:spPr>
        <a:xfrm>
          <a:off x="10449561" y="1852652"/>
          <a:ext cx="280054" cy="327610"/>
        </a:xfrm>
        <a:prstGeom prst="rightArrow">
          <a:avLst>
            <a:gd name="adj1" fmla="val 60000"/>
            <a:gd name="adj2" fmla="val 50000"/>
          </a:avLst>
        </a:prstGeom>
        <a:gradFill rotWithShape="0">
          <a:gsLst>
            <a:gs pos="0">
              <a:schemeClr val="accent5">
                <a:hueOff val="0"/>
                <a:satOff val="0"/>
                <a:lumOff val="0"/>
                <a:alphaOff val="0"/>
                <a:tint val="83000"/>
                <a:satMod val="100000"/>
                <a:lumMod val="100000"/>
              </a:schemeClr>
            </a:gs>
            <a:gs pos="100000">
              <a:schemeClr val="accent5">
                <a:hueOff val="0"/>
                <a:satOff val="0"/>
                <a:lumOff val="0"/>
                <a:alphaOff val="0"/>
                <a:tint val="61000"/>
                <a:satMod val="150000"/>
                <a:lumMod val="10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10449561" y="1918174"/>
        <a:ext cx="196038" cy="196566"/>
      </dsp:txXfrm>
    </dsp:sp>
    <dsp:sp modelId="{D25BDBB4-F95F-429E-9016-F7526805962B}">
      <dsp:nvSpPr>
        <dsp:cNvPr id="0" name=""/>
        <dsp:cNvSpPr/>
      </dsp:nvSpPr>
      <dsp:spPr>
        <a:xfrm>
          <a:off x="10845865" y="446513"/>
          <a:ext cx="419447" cy="3139887"/>
        </a:xfrm>
        <a:prstGeom prst="roundRect">
          <a:avLst>
            <a:gd name="adj" fmla="val 10000"/>
          </a:avLst>
        </a:prstGeom>
        <a:gradFill rotWithShape="0">
          <a:gsLst>
            <a:gs pos="0">
              <a:schemeClr val="accent6">
                <a:hueOff val="0"/>
                <a:satOff val="0"/>
                <a:lumOff val="0"/>
                <a:alphaOff val="0"/>
                <a:tint val="83000"/>
                <a:satMod val="100000"/>
                <a:lumMod val="100000"/>
              </a:schemeClr>
            </a:gs>
            <a:gs pos="100000">
              <a:schemeClr val="accent6">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vert"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Suicidal behaviour</a:t>
          </a:r>
        </a:p>
      </dsp:txBody>
      <dsp:txXfrm>
        <a:off x="10858150" y="458798"/>
        <a:ext cx="394877" cy="31153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E9FD6-F7E2-4F14-8D67-A240AF1AF497}">
      <dsp:nvSpPr>
        <dsp:cNvPr id="0" name=""/>
        <dsp:cNvSpPr/>
      </dsp:nvSpPr>
      <dsp:spPr>
        <a:xfrm>
          <a:off x="2374841" y="1477877"/>
          <a:ext cx="1355410" cy="1355479"/>
        </a:xfrm>
        <a:prstGeom prst="ellipse">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2F29DCBA-F2B7-42C1-A87B-FE59C64C7F34}">
      <dsp:nvSpPr>
        <dsp:cNvPr id="0" name=""/>
        <dsp:cNvSpPr/>
      </dsp:nvSpPr>
      <dsp:spPr>
        <a:xfrm>
          <a:off x="8126758" y="0"/>
          <a:ext cx="2223320" cy="1954400"/>
        </a:xfrm>
        <a:prstGeom prst="ellipse">
          <a:avLst/>
        </a:prstGeom>
        <a:solidFill>
          <a:schemeClr val="accent1"/>
        </a:soli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Expression of distress (behaviour)</a:t>
          </a:r>
        </a:p>
      </dsp:txBody>
      <dsp:txXfrm>
        <a:off x="8444375" y="279252"/>
        <a:ext cx="1588086" cy="1395895"/>
      </dsp:txXfrm>
    </dsp:sp>
    <dsp:sp modelId="{6AE07F6B-FDFF-4D66-BD6F-FF24EBACEFC9}">
      <dsp:nvSpPr>
        <dsp:cNvPr id="0" name=""/>
        <dsp:cNvSpPr/>
      </dsp:nvSpPr>
      <dsp:spPr>
        <a:xfrm rot="18900000" flipH="1">
          <a:off x="6959854" y="2041616"/>
          <a:ext cx="49025" cy="49025"/>
        </a:xfrm>
        <a:prstGeom prst="teardrop">
          <a:avLst>
            <a:gd name="adj" fmla="val 100000"/>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1CD2C211-6929-4E92-8890-99C5F3BAB52E}">
      <dsp:nvSpPr>
        <dsp:cNvPr id="0" name=""/>
        <dsp:cNvSpPr/>
      </dsp:nvSpPr>
      <dsp:spPr>
        <a:xfrm>
          <a:off x="5588874" y="1600914"/>
          <a:ext cx="2687415" cy="2307286"/>
        </a:xfrm>
        <a:prstGeom prst="ellipse">
          <a:avLst/>
        </a:prstGeom>
        <a:gradFill rotWithShape="0">
          <a:gsLst>
            <a:gs pos="0">
              <a:schemeClr val="accent3">
                <a:lumMod val="20000"/>
                <a:lumOff val="8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Response to the threat </a:t>
          </a:r>
        </a:p>
        <a:p>
          <a:pPr marL="0" lvl="0" indent="0" algn="ctr" defTabSz="1066800">
            <a:lnSpc>
              <a:spcPct val="90000"/>
            </a:lnSpc>
            <a:spcBef>
              <a:spcPct val="0"/>
            </a:spcBef>
            <a:spcAft>
              <a:spcPct val="35000"/>
            </a:spcAft>
            <a:buNone/>
          </a:pPr>
          <a:r>
            <a:rPr lang="en-GB" sz="2400" kern="1200" dirty="0"/>
            <a:t>(thoughts, emotion)</a:t>
          </a:r>
        </a:p>
      </dsp:txBody>
      <dsp:txXfrm>
        <a:off x="5972790" y="1930589"/>
        <a:ext cx="1919582" cy="1647938"/>
      </dsp:txXfrm>
    </dsp:sp>
    <dsp:sp modelId="{9FC80F10-65DA-4A65-8079-FCD944CC5F45}">
      <dsp:nvSpPr>
        <dsp:cNvPr id="0" name=""/>
        <dsp:cNvSpPr/>
      </dsp:nvSpPr>
      <dsp:spPr>
        <a:xfrm rot="7380000" flipV="1">
          <a:off x="7904380" y="1480835"/>
          <a:ext cx="800179" cy="800179"/>
        </a:xfrm>
        <a:prstGeom prst="teardrop">
          <a:avLst>
            <a:gd name="adj" fmla="val 100000"/>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CBAFF64B-F6C1-4DFA-8F48-D3E044F2B11F}">
      <dsp:nvSpPr>
        <dsp:cNvPr id="0" name=""/>
        <dsp:cNvSpPr/>
      </dsp:nvSpPr>
      <dsp:spPr>
        <a:xfrm>
          <a:off x="2733173" y="1162343"/>
          <a:ext cx="2223320" cy="1954400"/>
        </a:xfrm>
        <a:prstGeom prst="ellipse">
          <a:avLst/>
        </a:prstGeom>
        <a:solidFill>
          <a:schemeClr val="accent4">
            <a:lumMod val="50000"/>
          </a:schemeClr>
        </a:soli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Threat &amp; Meaning</a:t>
          </a:r>
        </a:p>
      </dsp:txBody>
      <dsp:txXfrm>
        <a:off x="3050790" y="1441595"/>
        <a:ext cx="1588086" cy="1395895"/>
      </dsp:txXfrm>
    </dsp:sp>
    <dsp:sp modelId="{9230DC2B-5CD0-4029-B30A-08D15B33BC7F}">
      <dsp:nvSpPr>
        <dsp:cNvPr id="0" name=""/>
        <dsp:cNvSpPr/>
      </dsp:nvSpPr>
      <dsp:spPr>
        <a:xfrm rot="13320000">
          <a:off x="5040091" y="1603631"/>
          <a:ext cx="872546" cy="872546"/>
        </a:xfrm>
        <a:prstGeom prst="teardrop">
          <a:avLst>
            <a:gd name="adj" fmla="val 100000"/>
          </a:avLst>
        </a:prstGeom>
        <a:gradFill rotWithShape="0">
          <a:gsLst>
            <a:gs pos="0">
              <a:schemeClr val="accent1">
                <a:hueOff val="0"/>
                <a:satOff val="0"/>
                <a:lumOff val="0"/>
                <a:alphaOff val="0"/>
                <a:tint val="100000"/>
                <a:shade val="85000"/>
                <a:satMod val="100000"/>
                <a:lumMod val="100000"/>
              </a:schemeClr>
            </a:gs>
            <a:gs pos="100000">
              <a:schemeClr val="accent1">
                <a:hueOff val="0"/>
                <a:satOff val="0"/>
                <a:lumOff val="0"/>
                <a:alphaOff val="0"/>
                <a:tint val="90000"/>
                <a:shade val="100000"/>
                <a:satMod val="150000"/>
                <a:lumMod val="100000"/>
              </a:schemeClr>
            </a:gs>
          </a:gsLst>
          <a:path path="circle">
            <a:fillToRect l="100000" t="100000" r="100000" b="100000"/>
          </a:path>
        </a:gradFill>
        <a:ln>
          <a:noFill/>
        </a:ln>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accent1">
              <a:hueOff val="0"/>
              <a:satOff val="0"/>
              <a:lumOff val="0"/>
              <a:alphaOff val="0"/>
              <a:shade val="35000"/>
              <a:satMod val="160000"/>
            </a:schemeClr>
          </a:contourClr>
        </a:sp3d>
      </dsp:spPr>
      <dsp:style>
        <a:lnRef idx="0">
          <a:scrgbClr r="0" g="0" b="0"/>
        </a:lnRef>
        <a:fillRef idx="3">
          <a:scrgbClr r="0" g="0" b="0"/>
        </a:fillRef>
        <a:effectRef idx="3">
          <a:scrgbClr r="0" g="0" b="0"/>
        </a:effectRef>
        <a:fontRef idx="minor">
          <a:schemeClr val="lt1"/>
        </a:fontRef>
      </dsp:style>
    </dsp:sp>
    <dsp:sp modelId="{6F4937C5-1B84-4721-AC5D-B2B7878D58E1}">
      <dsp:nvSpPr>
        <dsp:cNvPr id="0" name=""/>
        <dsp:cNvSpPr/>
      </dsp:nvSpPr>
      <dsp:spPr>
        <a:xfrm>
          <a:off x="104851" y="976740"/>
          <a:ext cx="2834243" cy="2307286"/>
        </a:xfrm>
        <a:prstGeom prst="ellipse">
          <a:avLst/>
        </a:prstGeom>
        <a:solidFill>
          <a:schemeClr val="tx2"/>
        </a:solidFill>
        <a:ln w="9525" cap="flat" cmpd="sng" algn="ctr">
          <a:solidFill>
            <a:schemeClr val="accent1">
              <a:hueOff val="0"/>
              <a:satOff val="0"/>
              <a:lumOff val="0"/>
              <a:alphaOff val="0"/>
            </a:schemeClr>
          </a:solidFill>
          <a:prstDash val="solid"/>
        </a:ln>
        <a:effectLst>
          <a:outerShdw blurRad="50800" dist="12700" dir="5400000" algn="ctr"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What is happening- Trigger or current situation</a:t>
          </a:r>
        </a:p>
        <a:p>
          <a:pPr marL="0" lvl="0" indent="0" algn="ctr" defTabSz="1066800">
            <a:lnSpc>
              <a:spcPct val="90000"/>
            </a:lnSpc>
            <a:spcBef>
              <a:spcPct val="0"/>
            </a:spcBef>
            <a:spcAft>
              <a:spcPct val="35000"/>
            </a:spcAft>
            <a:buNone/>
          </a:pPr>
          <a:endParaRPr lang="en-GB" sz="2400" kern="1200" dirty="0"/>
        </a:p>
      </dsp:txBody>
      <dsp:txXfrm>
        <a:off x="509743" y="1306414"/>
        <a:ext cx="2024459" cy="16479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4369B-08F7-4153-B2CE-E62486E2D6DA}">
      <dsp:nvSpPr>
        <dsp:cNvPr id="0" name=""/>
        <dsp:cNvSpPr/>
      </dsp:nvSpPr>
      <dsp:spPr>
        <a:xfrm>
          <a:off x="1283" y="674180"/>
          <a:ext cx="1671476" cy="167147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1D075F-670B-4AD3-A590-7B43BE60FE81}">
      <dsp:nvSpPr>
        <dsp:cNvPr id="0" name=""/>
        <dsp:cNvSpPr/>
      </dsp:nvSpPr>
      <dsp:spPr>
        <a:xfrm>
          <a:off x="273384" y="1677067"/>
          <a:ext cx="1671476" cy="16714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Reception &amp; First Night</a:t>
          </a:r>
        </a:p>
      </dsp:txBody>
      <dsp:txXfrm>
        <a:off x="322340" y="1726023"/>
        <a:ext cx="1573564" cy="1573564"/>
      </dsp:txXfrm>
    </dsp:sp>
    <dsp:sp modelId="{D0128A75-5E13-4CF7-8B5E-B0C8C31724F1}">
      <dsp:nvSpPr>
        <dsp:cNvPr id="0" name=""/>
        <dsp:cNvSpPr/>
      </dsp:nvSpPr>
      <dsp:spPr>
        <a:xfrm>
          <a:off x="1994724" y="1309103"/>
          <a:ext cx="321963" cy="4016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994724" y="1389429"/>
        <a:ext cx="225374" cy="240980"/>
      </dsp:txXfrm>
    </dsp:sp>
    <dsp:sp modelId="{48BEB669-9EDE-4DCC-86FB-B9FDD3F9B865}">
      <dsp:nvSpPr>
        <dsp:cNvPr id="0" name=""/>
        <dsp:cNvSpPr/>
      </dsp:nvSpPr>
      <dsp:spPr>
        <a:xfrm>
          <a:off x="2592655" y="674180"/>
          <a:ext cx="1671476" cy="167147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16CE5B-7D63-4720-B476-88CF207DDAE0}">
      <dsp:nvSpPr>
        <dsp:cNvPr id="0" name=""/>
        <dsp:cNvSpPr/>
      </dsp:nvSpPr>
      <dsp:spPr>
        <a:xfrm>
          <a:off x="2864756" y="1677067"/>
          <a:ext cx="1671476" cy="16714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ACCT opening and assessment </a:t>
          </a:r>
        </a:p>
      </dsp:txBody>
      <dsp:txXfrm>
        <a:off x="2913712" y="1726023"/>
        <a:ext cx="1573564" cy="1573564"/>
      </dsp:txXfrm>
    </dsp:sp>
    <dsp:sp modelId="{64F05956-A57B-4BDB-9BBA-E04CFAE0CD59}">
      <dsp:nvSpPr>
        <dsp:cNvPr id="0" name=""/>
        <dsp:cNvSpPr/>
      </dsp:nvSpPr>
      <dsp:spPr>
        <a:xfrm>
          <a:off x="4586096" y="1309103"/>
          <a:ext cx="321963" cy="4016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586096" y="1389429"/>
        <a:ext cx="225374" cy="240980"/>
      </dsp:txXfrm>
    </dsp:sp>
    <dsp:sp modelId="{8273AD14-B226-40B2-952A-985934B4DB77}">
      <dsp:nvSpPr>
        <dsp:cNvPr id="0" name=""/>
        <dsp:cNvSpPr/>
      </dsp:nvSpPr>
      <dsp:spPr>
        <a:xfrm>
          <a:off x="5184028" y="674180"/>
          <a:ext cx="1671476" cy="167147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7442AD-CC68-45D8-83C4-A77745449C85}">
      <dsp:nvSpPr>
        <dsp:cNvPr id="0" name=""/>
        <dsp:cNvSpPr/>
      </dsp:nvSpPr>
      <dsp:spPr>
        <a:xfrm>
          <a:off x="5456129" y="1677067"/>
          <a:ext cx="1671476" cy="16714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ACCT </a:t>
          </a:r>
          <a:r>
            <a:rPr lang="en-US" sz="2500" kern="1200" dirty="0" err="1"/>
            <a:t>Caremap</a:t>
          </a:r>
          <a:r>
            <a:rPr lang="en-US" sz="2500" kern="1200" dirty="0"/>
            <a:t> and reviews</a:t>
          </a:r>
        </a:p>
      </dsp:txBody>
      <dsp:txXfrm>
        <a:off x="5505085" y="1726023"/>
        <a:ext cx="1573564" cy="1573564"/>
      </dsp:txXfrm>
    </dsp:sp>
    <dsp:sp modelId="{4700969D-968B-4E48-8E24-D720F8CE9E9E}">
      <dsp:nvSpPr>
        <dsp:cNvPr id="0" name=""/>
        <dsp:cNvSpPr/>
      </dsp:nvSpPr>
      <dsp:spPr>
        <a:xfrm>
          <a:off x="7177468" y="1309103"/>
          <a:ext cx="321963" cy="4016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7177468" y="1389429"/>
        <a:ext cx="225374" cy="240980"/>
      </dsp:txXfrm>
    </dsp:sp>
    <dsp:sp modelId="{F64705B4-1E5A-4E1E-B862-1806D16953E3}">
      <dsp:nvSpPr>
        <dsp:cNvPr id="0" name=""/>
        <dsp:cNvSpPr/>
      </dsp:nvSpPr>
      <dsp:spPr>
        <a:xfrm>
          <a:off x="7775400" y="674180"/>
          <a:ext cx="1671476" cy="1671476"/>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681478-A9DA-4E8B-8F38-FB25511027BE}">
      <dsp:nvSpPr>
        <dsp:cNvPr id="0" name=""/>
        <dsp:cNvSpPr/>
      </dsp:nvSpPr>
      <dsp:spPr>
        <a:xfrm>
          <a:off x="8047501" y="1677067"/>
          <a:ext cx="1671476" cy="16714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Special Units &amp; safer custody</a:t>
          </a:r>
        </a:p>
      </dsp:txBody>
      <dsp:txXfrm>
        <a:off x="8096457" y="1726023"/>
        <a:ext cx="1573564" cy="157356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C94DB2-4E5F-4E19-83CF-B79BC2B4F173}">
      <dsp:nvSpPr>
        <dsp:cNvPr id="0" name=""/>
        <dsp:cNvSpPr/>
      </dsp:nvSpPr>
      <dsp:spPr>
        <a:xfrm>
          <a:off x="4509598" y="-304550"/>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Emotions and how you feel</a:t>
          </a:r>
        </a:p>
      </dsp:txBody>
      <dsp:txXfrm>
        <a:off x="4745925" y="-150938"/>
        <a:ext cx="1141085" cy="741706"/>
      </dsp:txXfrm>
    </dsp:sp>
    <dsp:sp modelId="{50103512-6F1D-413D-9A26-EE0A4AD5CF3B}">
      <dsp:nvSpPr>
        <dsp:cNvPr id="0" name=""/>
        <dsp:cNvSpPr/>
      </dsp:nvSpPr>
      <dsp:spPr>
        <a:xfrm>
          <a:off x="6014996" y="-1855027"/>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7D905AC-3AF5-4B06-8059-694D7E9BD19A}">
      <dsp:nvSpPr>
        <dsp:cNvPr id="0" name=""/>
        <dsp:cNvSpPr/>
      </dsp:nvSpPr>
      <dsp:spPr>
        <a:xfrm>
          <a:off x="6157007" y="51637"/>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Activities and things they are doing  during the day</a:t>
          </a:r>
        </a:p>
      </dsp:txBody>
      <dsp:txXfrm>
        <a:off x="6393334" y="205249"/>
        <a:ext cx="1141085" cy="741706"/>
      </dsp:txXfrm>
    </dsp:sp>
    <dsp:sp modelId="{C7D3F743-31CD-478E-A0C0-C213E146904C}">
      <dsp:nvSpPr>
        <dsp:cNvPr id="0" name=""/>
        <dsp:cNvSpPr/>
      </dsp:nvSpPr>
      <dsp:spPr>
        <a:xfrm>
          <a:off x="5596903" y="-4697894"/>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556C083-EF3E-4860-8F7D-A259F6744105}">
      <dsp:nvSpPr>
        <dsp:cNvPr id="0" name=""/>
        <dsp:cNvSpPr/>
      </dsp:nvSpPr>
      <dsp:spPr>
        <a:xfrm>
          <a:off x="6964353" y="983804"/>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Things happening in your mind</a:t>
          </a:r>
        </a:p>
      </dsp:txBody>
      <dsp:txXfrm>
        <a:off x="7200680" y="1137416"/>
        <a:ext cx="1141085" cy="741706"/>
      </dsp:txXfrm>
    </dsp:sp>
    <dsp:sp modelId="{36DEF6FE-978C-4483-9948-701044488DF1}">
      <dsp:nvSpPr>
        <dsp:cNvPr id="0" name=""/>
        <dsp:cNvSpPr/>
      </dsp:nvSpPr>
      <dsp:spPr>
        <a:xfrm>
          <a:off x="2333717" y="219914"/>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6030D1F-1511-4D2A-9723-0C8676F011EE}">
      <dsp:nvSpPr>
        <dsp:cNvPr id="0" name=""/>
        <dsp:cNvSpPr/>
      </dsp:nvSpPr>
      <dsp:spPr>
        <a:xfrm>
          <a:off x="7470600" y="2318668"/>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Behaviours</a:t>
          </a:r>
        </a:p>
      </dsp:txBody>
      <dsp:txXfrm>
        <a:off x="7706927" y="2472280"/>
        <a:ext cx="1141085" cy="741706"/>
      </dsp:txXfrm>
    </dsp:sp>
    <dsp:sp modelId="{966DA7D8-8C1A-4119-BFA9-E6A5BF3BD8E2}">
      <dsp:nvSpPr>
        <dsp:cNvPr id="0" name=""/>
        <dsp:cNvSpPr/>
      </dsp:nvSpPr>
      <dsp:spPr>
        <a:xfrm>
          <a:off x="2347873" y="718491"/>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468CB6F-6095-494F-8727-E20891132674}">
      <dsp:nvSpPr>
        <dsp:cNvPr id="0" name=""/>
        <dsp:cNvSpPr/>
      </dsp:nvSpPr>
      <dsp:spPr>
        <a:xfrm>
          <a:off x="7396502" y="3529071"/>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Recent (external) events </a:t>
          </a:r>
        </a:p>
      </dsp:txBody>
      <dsp:txXfrm>
        <a:off x="7632829" y="3682683"/>
        <a:ext cx="1141085" cy="741706"/>
      </dsp:txXfrm>
    </dsp:sp>
    <dsp:sp modelId="{0EF1459C-2FA2-4FCB-926A-4985A1F77BF0}">
      <dsp:nvSpPr>
        <dsp:cNvPr id="0" name=""/>
        <dsp:cNvSpPr/>
      </dsp:nvSpPr>
      <dsp:spPr>
        <a:xfrm>
          <a:off x="2418082" y="120555"/>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5B9C45-9CF3-4579-B25A-4E45F5A52CE5}">
      <dsp:nvSpPr>
        <dsp:cNvPr id="0" name=""/>
        <dsp:cNvSpPr/>
      </dsp:nvSpPr>
      <dsp:spPr>
        <a:xfrm>
          <a:off x="6694348" y="4736643"/>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Threats and triggers</a:t>
          </a:r>
        </a:p>
      </dsp:txBody>
      <dsp:txXfrm>
        <a:off x="6930675" y="4890255"/>
        <a:ext cx="1141085" cy="741706"/>
      </dsp:txXfrm>
    </dsp:sp>
    <dsp:sp modelId="{5BB1989D-B12C-4282-86C5-E1A961B73090}">
      <dsp:nvSpPr>
        <dsp:cNvPr id="0" name=""/>
        <dsp:cNvSpPr/>
      </dsp:nvSpPr>
      <dsp:spPr>
        <a:xfrm>
          <a:off x="5092697" y="5520323"/>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50B12E-B78E-42FE-9EA9-FF5FC850BA6C}">
      <dsp:nvSpPr>
        <dsp:cNvPr id="0" name=""/>
        <dsp:cNvSpPr/>
      </dsp:nvSpPr>
      <dsp:spPr>
        <a:xfrm>
          <a:off x="5473787" y="5574276"/>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Mental health and substance use</a:t>
          </a:r>
        </a:p>
      </dsp:txBody>
      <dsp:txXfrm>
        <a:off x="5710114" y="5727888"/>
        <a:ext cx="1141085" cy="741706"/>
      </dsp:txXfrm>
    </dsp:sp>
    <dsp:sp modelId="{973737E6-55ED-4AA8-BEDD-7B1C97AACE27}">
      <dsp:nvSpPr>
        <dsp:cNvPr id="0" name=""/>
        <dsp:cNvSpPr/>
      </dsp:nvSpPr>
      <dsp:spPr>
        <a:xfrm>
          <a:off x="2881978" y="311201"/>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FB099B0-FB5D-48FB-8D8A-ACD91234C8A8}">
      <dsp:nvSpPr>
        <dsp:cNvPr id="0" name=""/>
        <dsp:cNvSpPr/>
      </dsp:nvSpPr>
      <dsp:spPr>
        <a:xfrm>
          <a:off x="3430390" y="5464139"/>
          <a:ext cx="1952623" cy="1269205"/>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Relationships and how relating to other people</a:t>
          </a:r>
        </a:p>
      </dsp:txBody>
      <dsp:txXfrm>
        <a:off x="3716345" y="5650010"/>
        <a:ext cx="1380713" cy="897463"/>
      </dsp:txXfrm>
    </dsp:sp>
    <dsp:sp modelId="{E5F87AFA-D881-4E35-887A-86F6635D4CAB}">
      <dsp:nvSpPr>
        <dsp:cNvPr id="0" name=""/>
        <dsp:cNvSpPr/>
      </dsp:nvSpPr>
      <dsp:spPr>
        <a:xfrm>
          <a:off x="-961165" y="5227576"/>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47727D6-7204-4618-957E-120286D6176F}">
      <dsp:nvSpPr>
        <dsp:cNvPr id="0" name=""/>
        <dsp:cNvSpPr/>
      </dsp:nvSpPr>
      <dsp:spPr>
        <a:xfrm>
          <a:off x="2335729" y="4780184"/>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Personality</a:t>
          </a:r>
        </a:p>
      </dsp:txBody>
      <dsp:txXfrm>
        <a:off x="2572056" y="4933796"/>
        <a:ext cx="1141085" cy="741706"/>
      </dsp:txXfrm>
    </dsp:sp>
    <dsp:sp modelId="{205B12CA-7A4F-4797-8123-2044981E00EE}">
      <dsp:nvSpPr>
        <dsp:cNvPr id="0" name=""/>
        <dsp:cNvSpPr/>
      </dsp:nvSpPr>
      <dsp:spPr>
        <a:xfrm>
          <a:off x="-489488" y="4770238"/>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807312D-B5F9-4A58-8DFD-652647251829}">
      <dsp:nvSpPr>
        <dsp:cNvPr id="0" name=""/>
        <dsp:cNvSpPr/>
      </dsp:nvSpPr>
      <dsp:spPr>
        <a:xfrm>
          <a:off x="1720678" y="3735897"/>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Previous suicidal </a:t>
          </a:r>
          <a:r>
            <a:rPr lang="en-US" sz="1400" kern="1200" dirty="0" err="1"/>
            <a:t>behaviours</a:t>
          </a:r>
          <a:r>
            <a:rPr lang="en-US" sz="1400" kern="1200" dirty="0"/>
            <a:t> and self-harm </a:t>
          </a:r>
        </a:p>
      </dsp:txBody>
      <dsp:txXfrm>
        <a:off x="1957005" y="3889509"/>
        <a:ext cx="1141085" cy="741706"/>
      </dsp:txXfrm>
    </dsp:sp>
    <dsp:sp modelId="{ECC65735-4D96-478C-8C2D-9CC04E2364B1}">
      <dsp:nvSpPr>
        <dsp:cNvPr id="0" name=""/>
        <dsp:cNvSpPr/>
      </dsp:nvSpPr>
      <dsp:spPr>
        <a:xfrm>
          <a:off x="2333717" y="219914"/>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FD2BC57-4B17-4B3B-8734-D45AC711F89C}">
      <dsp:nvSpPr>
        <dsp:cNvPr id="0" name=""/>
        <dsp:cNvSpPr/>
      </dsp:nvSpPr>
      <dsp:spPr>
        <a:xfrm>
          <a:off x="1548595" y="2318668"/>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Previous Life events</a:t>
          </a:r>
        </a:p>
      </dsp:txBody>
      <dsp:txXfrm>
        <a:off x="1784922" y="2472280"/>
        <a:ext cx="1141085" cy="741706"/>
      </dsp:txXfrm>
    </dsp:sp>
    <dsp:sp modelId="{88097F03-EA9C-4F64-A7F0-EA9E45606AD7}">
      <dsp:nvSpPr>
        <dsp:cNvPr id="0" name=""/>
        <dsp:cNvSpPr/>
      </dsp:nvSpPr>
      <dsp:spPr>
        <a:xfrm>
          <a:off x="2333717" y="219914"/>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E04C159-B12C-4A5E-A59F-E0F43BCA0448}">
      <dsp:nvSpPr>
        <dsp:cNvPr id="0" name=""/>
        <dsp:cNvSpPr/>
      </dsp:nvSpPr>
      <dsp:spPr>
        <a:xfrm>
          <a:off x="2054843" y="983804"/>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What can encourage helpful responses</a:t>
          </a:r>
        </a:p>
      </dsp:txBody>
      <dsp:txXfrm>
        <a:off x="2291170" y="1137416"/>
        <a:ext cx="1141085" cy="741706"/>
      </dsp:txXfrm>
    </dsp:sp>
    <dsp:sp modelId="{EC6CF026-DE52-4C16-883A-E768DD4DA3E6}">
      <dsp:nvSpPr>
        <dsp:cNvPr id="0" name=""/>
        <dsp:cNvSpPr/>
      </dsp:nvSpPr>
      <dsp:spPr>
        <a:xfrm>
          <a:off x="-1057882" y="-4633656"/>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4EB1561-CF31-4981-9B35-A4105797D0CD}">
      <dsp:nvSpPr>
        <dsp:cNvPr id="0" name=""/>
        <dsp:cNvSpPr/>
      </dsp:nvSpPr>
      <dsp:spPr>
        <a:xfrm>
          <a:off x="2916616" y="51638"/>
          <a:ext cx="1613739" cy="1048930"/>
        </a:xfrm>
        <a:prstGeom prst="ellipse">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baseline="0" dirty="0"/>
            <a:t>Thoughts</a:t>
          </a:r>
          <a:r>
            <a:rPr lang="en-GB" sz="1400" kern="1200" dirty="0"/>
            <a:t> &amp; Beliefs</a:t>
          </a:r>
        </a:p>
      </dsp:txBody>
      <dsp:txXfrm>
        <a:off x="3152943" y="205250"/>
        <a:ext cx="1141085" cy="741706"/>
      </dsp:txXfrm>
    </dsp:sp>
    <dsp:sp modelId="{BE8EBEED-B796-4C4A-8037-D3FBFF6B4779}">
      <dsp:nvSpPr>
        <dsp:cNvPr id="0" name=""/>
        <dsp:cNvSpPr/>
      </dsp:nvSpPr>
      <dsp:spPr>
        <a:xfrm>
          <a:off x="-1380426" y="-3318374"/>
          <a:ext cx="5965500" cy="5965500"/>
        </a:xfrm>
        <a:prstGeom prst="ellipse">
          <a:avLst/>
        </a:pr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EBA129-6245-443A-BC7A-4108B506F4F6}" type="datetimeFigureOut">
              <a:rPr lang="en-GB" smtClean="0"/>
              <a:pPr/>
              <a:t>02/12/2020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C4D60E-EF33-417D-B8EA-F88CDCA795C6}" type="slidenum">
              <a:rPr lang="en-GB" smtClean="0"/>
              <a:pPr/>
              <a:t>‹#›</a:t>
            </a:fld>
            <a:endParaRPr lang="en-GB"/>
          </a:p>
        </p:txBody>
      </p:sp>
    </p:spTree>
    <p:extLst>
      <p:ext uri="{BB962C8B-B14F-4D97-AF65-F5344CB8AC3E}">
        <p14:creationId xmlns:p14="http://schemas.microsoft.com/office/powerpoint/2010/main" val="1214982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Intros</a:t>
            </a:r>
            <a:r>
              <a:rPr lang="en-GB" baseline="0" dirty="0"/>
              <a:t> </a:t>
            </a:r>
          </a:p>
          <a:p>
            <a:r>
              <a:rPr lang="en-GB" baseline="0" dirty="0"/>
              <a:t>Encourage open honest disclosure, acknowledge that there may be some non pc views! </a:t>
            </a:r>
          </a:p>
          <a:p>
            <a:r>
              <a:rPr lang="en-GB" baseline="0" dirty="0"/>
              <a:t>Well being signpost – people likely to have been involved in deaths </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1</a:t>
            </a:fld>
            <a:endParaRPr lang="en-GB"/>
          </a:p>
        </p:txBody>
      </p:sp>
    </p:spTree>
    <p:extLst>
      <p:ext uri="{BB962C8B-B14F-4D97-AF65-F5344CB8AC3E}">
        <p14:creationId xmlns:p14="http://schemas.microsoft.com/office/powerpoint/2010/main" val="4221552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p:txBody>
      </p:sp>
      <p:sp>
        <p:nvSpPr>
          <p:cNvPr id="4" name="Slide Number Placeholder 3"/>
          <p:cNvSpPr>
            <a:spLocks noGrp="1"/>
          </p:cNvSpPr>
          <p:nvPr>
            <p:ph type="sldNum" sz="quarter" idx="10"/>
          </p:nvPr>
        </p:nvSpPr>
        <p:spPr/>
        <p:txBody>
          <a:bodyPr/>
          <a:lstStyle/>
          <a:p>
            <a:fld id="{33C4D60E-EF33-417D-B8EA-F88CDCA795C6}" type="slidenum">
              <a:rPr lang="en-GB" smtClean="0"/>
              <a:pPr/>
              <a:t>2</a:t>
            </a:fld>
            <a:endParaRPr lang="en-GB"/>
          </a:p>
        </p:txBody>
      </p:sp>
    </p:spTree>
    <p:extLst>
      <p:ext uri="{BB962C8B-B14F-4D97-AF65-F5344CB8AC3E}">
        <p14:creationId xmlns:p14="http://schemas.microsoft.com/office/powerpoint/2010/main" val="2600237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a:p>
            <a:r>
              <a:rPr lang="en-GB" dirty="0"/>
              <a:t>Developing empathy is different to being told to be empathic </a:t>
            </a:r>
          </a:p>
          <a:p>
            <a:r>
              <a:rPr lang="en-GB" dirty="0"/>
              <a:t>Why cant we be empathic = they are in threat mode, traumatised,</a:t>
            </a:r>
            <a:r>
              <a:rPr lang="en-GB" baseline="0" dirty="0"/>
              <a:t> desensitised – need to acknowledge this and the importance of looking after yourself </a:t>
            </a:r>
          </a:p>
          <a:p>
            <a:r>
              <a:rPr lang="en-GB" baseline="0" dirty="0"/>
              <a:t>How do you look after yourself? </a:t>
            </a:r>
          </a:p>
          <a:p>
            <a:endParaRPr lang="en-GB" baseline="0" dirty="0"/>
          </a:p>
          <a:p>
            <a:r>
              <a:rPr lang="en-GB" baseline="0" dirty="0"/>
              <a:t>Its not a weakness to be affected by this </a:t>
            </a:r>
          </a:p>
          <a:p>
            <a:endParaRPr lang="en-GB" baseline="0" dirty="0"/>
          </a:p>
          <a:p>
            <a:r>
              <a:rPr lang="en-GB" baseline="0" dirty="0"/>
              <a:t>How are we going to look after each other in here. </a:t>
            </a:r>
          </a:p>
          <a:p>
            <a:endParaRPr lang="en-GB" baseline="0" dirty="0"/>
          </a:p>
          <a:p>
            <a:r>
              <a:rPr lang="en-GB" baseline="0" dirty="0"/>
              <a:t>Confidence / competence </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6</a:t>
            </a:fld>
            <a:endParaRPr lang="en-GB"/>
          </a:p>
        </p:txBody>
      </p:sp>
    </p:spTree>
    <p:extLst>
      <p:ext uri="{BB962C8B-B14F-4D97-AF65-F5344CB8AC3E}">
        <p14:creationId xmlns:p14="http://schemas.microsoft.com/office/powerpoint/2010/main" val="290111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a:t>
            </a:r>
            <a:r>
              <a:rPr lang="en-GB" baseline="0" dirty="0"/>
              <a:t> is to explore any templates that they hold and to develop an understanding that there are many different ways in which someone who is suicidal looks like.  </a:t>
            </a:r>
          </a:p>
          <a:p>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8</a:t>
            </a:fld>
            <a:endParaRPr lang="en-GB"/>
          </a:p>
        </p:txBody>
      </p:sp>
    </p:spTree>
    <p:extLst>
      <p:ext uri="{BB962C8B-B14F-4D97-AF65-F5344CB8AC3E}">
        <p14:creationId xmlns:p14="http://schemas.microsoft.com/office/powerpoint/2010/main" val="2918199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a:t>
            </a:r>
            <a:r>
              <a:rPr lang="en-GB" baseline="0" dirty="0"/>
              <a:t> as explanation of the changing intent and the mixed ‘messages’ which occur when anybody is suicidal.  It is not clear-cut and </a:t>
            </a:r>
          </a:p>
          <a:p>
            <a:endParaRPr lang="en-GB" baseline="0" dirty="0"/>
          </a:p>
          <a:p>
            <a:r>
              <a:rPr lang="en-GB" baseline="0" dirty="0"/>
              <a:t>Explain that people are changing their mind (want to live / want to die)   ALSO – people don’t need to have a clear wish to die to engage in life-threatening behaviour – if you ONLY look for suicidal ideation then you will miss those who are ambivalent about dying. </a:t>
            </a:r>
          </a:p>
          <a:p>
            <a:endParaRPr lang="en-GB" baseline="0" dirty="0"/>
          </a:p>
          <a:p>
            <a:r>
              <a:rPr lang="en-GB" baseline="0" dirty="0"/>
              <a:t>Draw back to what staff see and how they may (</a:t>
            </a:r>
            <a:r>
              <a:rPr lang="en-GB" baseline="0" dirty="0" err="1"/>
              <a:t>mis</a:t>
            </a:r>
            <a:r>
              <a:rPr lang="en-GB" baseline="0" dirty="0"/>
              <a:t>) interpret it – ambivalence doesn’t mean manipulative, it just means they will swing in and out of the decision (relate maybe to giving up chocolate!)</a:t>
            </a:r>
          </a:p>
          <a:p>
            <a:endParaRPr lang="en-GB" baseline="0" dirty="0"/>
          </a:p>
          <a:p>
            <a:r>
              <a:rPr lang="en-GB" baseline="0" dirty="0"/>
              <a:t>How serious? They get so far but they aren’t sure and may change their mind– buts its still serious as it can just as easily swing back the other way a short time later! (challenge the assumption that its only serious if they are cut down).  </a:t>
            </a:r>
          </a:p>
          <a:p>
            <a:endParaRPr lang="en-GB" baseline="0" dirty="0"/>
          </a:p>
          <a:p>
            <a:r>
              <a:rPr lang="en-GB" baseline="0" dirty="0"/>
              <a:t>Karen – checking the </a:t>
            </a:r>
            <a:r>
              <a:rPr lang="en-GB" baseline="0" dirty="0" err="1"/>
              <a:t>obs</a:t>
            </a:r>
            <a:r>
              <a:rPr lang="en-GB" baseline="0" dirty="0"/>
              <a:t> book on d wing and ligatures were being recorded yet didn’t result in acct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3F83076-30DA-46D5-A7BA-195C14450E12}"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5554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designed to demonstrate the massive moving about of</a:t>
            </a:r>
            <a:r>
              <a:rPr lang="en-GB" baseline="0" dirty="0"/>
              <a:t> mood that comes generally with grief and distress of differing types can all have this – we expect the top, ordered and a single line – it is not.  </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10</a:t>
            </a:fld>
            <a:endParaRPr lang="en-GB"/>
          </a:p>
        </p:txBody>
      </p:sp>
    </p:spTree>
    <p:extLst>
      <p:ext uri="{BB962C8B-B14F-4D97-AF65-F5344CB8AC3E}">
        <p14:creationId xmlns:p14="http://schemas.microsoft.com/office/powerpoint/2010/main" val="4213087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Tell rather than explore </a:t>
            </a:r>
          </a:p>
        </p:txBody>
      </p:sp>
      <p:sp>
        <p:nvSpPr>
          <p:cNvPr id="4" name="Slide Number Placeholder 3"/>
          <p:cNvSpPr>
            <a:spLocks noGrp="1"/>
          </p:cNvSpPr>
          <p:nvPr>
            <p:ph type="sldNum" sz="quarter" idx="10"/>
          </p:nvPr>
        </p:nvSpPr>
        <p:spPr/>
        <p:txBody>
          <a:bodyPr/>
          <a:lstStyle/>
          <a:p>
            <a:fld id="{33C4D60E-EF33-417D-B8EA-F88CDCA795C6}" type="slidenum">
              <a:rPr lang="en-GB" smtClean="0"/>
              <a:pPr/>
              <a:t>11</a:t>
            </a:fld>
            <a:endParaRPr lang="en-GB"/>
          </a:p>
        </p:txBody>
      </p:sp>
    </p:spTree>
    <p:extLst>
      <p:ext uri="{BB962C8B-B14F-4D97-AF65-F5344CB8AC3E}">
        <p14:creationId xmlns:p14="http://schemas.microsoft.com/office/powerpoint/2010/main" val="1482042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p:txBody>
      </p:sp>
      <p:sp>
        <p:nvSpPr>
          <p:cNvPr id="4" name="Slide Number Placeholder 3"/>
          <p:cNvSpPr>
            <a:spLocks noGrp="1"/>
          </p:cNvSpPr>
          <p:nvPr>
            <p:ph type="sldNum" sz="quarter" idx="10"/>
          </p:nvPr>
        </p:nvSpPr>
        <p:spPr/>
        <p:txBody>
          <a:bodyPr/>
          <a:lstStyle/>
          <a:p>
            <a:fld id="{33C4D60E-EF33-417D-B8EA-F88CDCA795C6}" type="slidenum">
              <a:rPr lang="en-GB" smtClean="0"/>
              <a:pPr/>
              <a:t>12</a:t>
            </a:fld>
            <a:endParaRPr lang="en-GB"/>
          </a:p>
        </p:txBody>
      </p:sp>
    </p:spTree>
    <p:extLst>
      <p:ext uri="{BB962C8B-B14F-4D97-AF65-F5344CB8AC3E}">
        <p14:creationId xmlns:p14="http://schemas.microsoft.com/office/powerpoint/2010/main" val="3988881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 acct assessment boxes to encourage reflection and how to use this information by each of the different people.</a:t>
            </a:r>
          </a:p>
          <a:p>
            <a:endParaRPr lang="en-GB" dirty="0"/>
          </a:p>
          <a:p>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13</a:t>
            </a:fld>
            <a:endParaRPr lang="en-GB"/>
          </a:p>
        </p:txBody>
      </p:sp>
    </p:spTree>
    <p:extLst>
      <p:ext uri="{BB962C8B-B14F-4D97-AF65-F5344CB8AC3E}">
        <p14:creationId xmlns:p14="http://schemas.microsoft.com/office/powerpoint/2010/main" val="2294746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p:txBody>
      </p:sp>
      <p:sp>
        <p:nvSpPr>
          <p:cNvPr id="4" name="Slide Number Placeholder 3"/>
          <p:cNvSpPr>
            <a:spLocks noGrp="1"/>
          </p:cNvSpPr>
          <p:nvPr>
            <p:ph type="sldNum" sz="quarter" idx="10"/>
          </p:nvPr>
        </p:nvSpPr>
        <p:spPr/>
        <p:txBody>
          <a:bodyPr/>
          <a:lstStyle/>
          <a:p>
            <a:fld id="{33C4D60E-EF33-417D-B8EA-F88CDCA795C6}" type="slidenum">
              <a:rPr lang="en-GB" smtClean="0"/>
              <a:pPr/>
              <a:t>14</a:t>
            </a:fld>
            <a:endParaRPr lang="en-GB"/>
          </a:p>
        </p:txBody>
      </p:sp>
    </p:spTree>
    <p:extLst>
      <p:ext uri="{BB962C8B-B14F-4D97-AF65-F5344CB8AC3E}">
        <p14:creationId xmlns:p14="http://schemas.microsoft.com/office/powerpoint/2010/main" val="1821997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p:txBody>
      </p:sp>
      <p:sp>
        <p:nvSpPr>
          <p:cNvPr id="4" name="Slide Number Placeholder 3"/>
          <p:cNvSpPr>
            <a:spLocks noGrp="1"/>
          </p:cNvSpPr>
          <p:nvPr>
            <p:ph type="sldNum" sz="quarter" idx="10"/>
          </p:nvPr>
        </p:nvSpPr>
        <p:spPr/>
        <p:txBody>
          <a:bodyPr/>
          <a:lstStyle/>
          <a:p>
            <a:fld id="{33C4D60E-EF33-417D-B8EA-F88CDCA795C6}" type="slidenum">
              <a:rPr lang="en-GB" smtClean="0"/>
              <a:pPr/>
              <a:t>15</a:t>
            </a:fld>
            <a:endParaRPr lang="en-GB"/>
          </a:p>
        </p:txBody>
      </p:sp>
    </p:spTree>
    <p:extLst>
      <p:ext uri="{BB962C8B-B14F-4D97-AF65-F5344CB8AC3E}">
        <p14:creationId xmlns:p14="http://schemas.microsoft.com/office/powerpoint/2010/main" val="809819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p:txBody>
      </p:sp>
      <p:sp>
        <p:nvSpPr>
          <p:cNvPr id="4" name="Slide Number Placeholder 3"/>
          <p:cNvSpPr>
            <a:spLocks noGrp="1"/>
          </p:cNvSpPr>
          <p:nvPr>
            <p:ph type="sldNum" sz="quarter" idx="10"/>
          </p:nvPr>
        </p:nvSpPr>
        <p:spPr/>
        <p:txBody>
          <a:bodyPr/>
          <a:lstStyle/>
          <a:p>
            <a:fld id="{33C4D60E-EF33-417D-B8EA-F88CDCA795C6}" type="slidenum">
              <a:rPr lang="en-GB" smtClean="0"/>
              <a:pPr/>
              <a:t>16</a:t>
            </a:fld>
            <a:endParaRPr lang="en-GB"/>
          </a:p>
        </p:txBody>
      </p:sp>
    </p:spTree>
    <p:extLst>
      <p:ext uri="{BB962C8B-B14F-4D97-AF65-F5344CB8AC3E}">
        <p14:creationId xmlns:p14="http://schemas.microsoft.com/office/powerpoint/2010/main" val="27144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3F83076-30DA-46D5-A7BA-195C14450E12}"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15204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
            </a:r>
            <a:r>
              <a:rPr lang="en-GB" baseline="0" dirty="0"/>
              <a:t> risk factors that we have in our lists’ create the shaky foundations which make us more vulnerable to fall – think about the game JENGA, the removal of each block which holds us up makes us more vulnerable.   </a:t>
            </a:r>
          </a:p>
          <a:p>
            <a:endParaRPr lang="en-GB" baseline="0" dirty="0"/>
          </a:p>
          <a:p>
            <a:r>
              <a:rPr lang="en-GB" baseline="0" dirty="0"/>
              <a:t>Those who have experienced a lot of early difficult experiences, but without the benefit of the balance are built on shaky foundations.    This background makes them more likely to respond to their current situation and find it difficult to rebalance. </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18</a:t>
            </a:fld>
            <a:endParaRPr lang="en-GB"/>
          </a:p>
        </p:txBody>
      </p:sp>
    </p:spTree>
    <p:extLst>
      <p:ext uri="{BB962C8B-B14F-4D97-AF65-F5344CB8AC3E}">
        <p14:creationId xmlns:p14="http://schemas.microsoft.com/office/powerpoint/2010/main" val="3826306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a:p>
            <a:endParaRPr lang="en-GB" dirty="0"/>
          </a:p>
          <a:p>
            <a:r>
              <a:rPr lang="en-GB" dirty="0"/>
              <a:t>(trying to get them to see people everywhere struggle and see the usual patterns)</a:t>
            </a:r>
          </a:p>
          <a:p>
            <a:endParaRPr lang="en-GB" dirty="0"/>
          </a:p>
          <a:p>
            <a:r>
              <a:rPr lang="en-GB" dirty="0"/>
              <a:t>maybe use bereavement or a loved one leaving as an example for them to consider   both sides?  also longitudinal - the ups and downs.</a:t>
            </a:r>
          </a:p>
        </p:txBody>
      </p:sp>
      <p:sp>
        <p:nvSpPr>
          <p:cNvPr id="4" name="Slide Number Placeholder 3"/>
          <p:cNvSpPr>
            <a:spLocks noGrp="1"/>
          </p:cNvSpPr>
          <p:nvPr>
            <p:ph type="sldNum" sz="quarter" idx="5"/>
          </p:nvPr>
        </p:nvSpPr>
        <p:spPr/>
        <p:txBody>
          <a:bodyPr/>
          <a:lstStyle/>
          <a:p>
            <a:fld id="{33C4D60E-EF33-417D-B8EA-F88CDCA795C6}" type="slidenum">
              <a:rPr lang="en-GB" smtClean="0"/>
              <a:pPr/>
              <a:t>20</a:t>
            </a:fld>
            <a:endParaRPr lang="en-GB"/>
          </a:p>
        </p:txBody>
      </p:sp>
    </p:spTree>
    <p:extLst>
      <p:ext uri="{BB962C8B-B14F-4D97-AF65-F5344CB8AC3E}">
        <p14:creationId xmlns:p14="http://schemas.microsoft.com/office/powerpoint/2010/main" val="790809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p:txBody>
      </p:sp>
      <p:sp>
        <p:nvSpPr>
          <p:cNvPr id="4" name="Slide Number Placeholder 3"/>
          <p:cNvSpPr>
            <a:spLocks noGrp="1"/>
          </p:cNvSpPr>
          <p:nvPr>
            <p:ph type="sldNum" sz="quarter" idx="10"/>
          </p:nvPr>
        </p:nvSpPr>
        <p:spPr/>
        <p:txBody>
          <a:bodyPr/>
          <a:lstStyle/>
          <a:p>
            <a:fld id="{33C4D60E-EF33-417D-B8EA-F88CDCA795C6}" type="slidenum">
              <a:rPr lang="en-GB" smtClean="0"/>
              <a:pPr/>
              <a:t>22</a:t>
            </a:fld>
            <a:endParaRPr lang="en-GB"/>
          </a:p>
        </p:txBody>
      </p:sp>
    </p:spTree>
    <p:extLst>
      <p:ext uri="{BB962C8B-B14F-4D97-AF65-F5344CB8AC3E}">
        <p14:creationId xmlns:p14="http://schemas.microsoft.com/office/powerpoint/2010/main" val="3141949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p:txBody>
      </p:sp>
      <p:sp>
        <p:nvSpPr>
          <p:cNvPr id="4" name="Slide Number Placeholder 3"/>
          <p:cNvSpPr>
            <a:spLocks noGrp="1"/>
          </p:cNvSpPr>
          <p:nvPr>
            <p:ph type="sldNum" sz="quarter" idx="10"/>
          </p:nvPr>
        </p:nvSpPr>
        <p:spPr/>
        <p:txBody>
          <a:bodyPr/>
          <a:lstStyle/>
          <a:p>
            <a:fld id="{33C4D60E-EF33-417D-B8EA-F88CDCA795C6}" type="slidenum">
              <a:rPr lang="en-GB" smtClean="0"/>
              <a:pPr/>
              <a:t>23</a:t>
            </a:fld>
            <a:endParaRPr lang="en-GB"/>
          </a:p>
        </p:txBody>
      </p:sp>
    </p:spTree>
    <p:extLst>
      <p:ext uri="{BB962C8B-B14F-4D97-AF65-F5344CB8AC3E}">
        <p14:creationId xmlns:p14="http://schemas.microsoft.com/office/powerpoint/2010/main" val="3690774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a:p>
            <a:endParaRPr lang="en-GB" dirty="0"/>
          </a:p>
          <a:p>
            <a:r>
              <a:rPr lang="en-GB" dirty="0"/>
              <a:t>This is the learning part – we start them at the beginning and move them forward through the process. </a:t>
            </a:r>
          </a:p>
          <a:p>
            <a:r>
              <a:rPr lang="en-GB" dirty="0"/>
              <a:t>Use a visual</a:t>
            </a:r>
            <a:r>
              <a:rPr lang="en-GB" baseline="0" dirty="0"/>
              <a:t> or same </a:t>
            </a:r>
            <a:r>
              <a:rPr lang="en-GB" baseline="0" dirty="0" err="1"/>
              <a:t>handout</a:t>
            </a:r>
            <a:r>
              <a:rPr lang="en-GB" baseline="0" dirty="0"/>
              <a:t> (FC or hand out) </a:t>
            </a:r>
          </a:p>
          <a:p>
            <a:endParaRPr lang="en-GB" baseline="0" dirty="0"/>
          </a:p>
          <a:p>
            <a:r>
              <a:rPr lang="en-GB" baseline="0" dirty="0"/>
              <a:t>Family will understand what the meaning is far better than staff can. </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24</a:t>
            </a:fld>
            <a:endParaRPr lang="en-GB"/>
          </a:p>
        </p:txBody>
      </p:sp>
    </p:spTree>
    <p:extLst>
      <p:ext uri="{BB962C8B-B14F-4D97-AF65-F5344CB8AC3E}">
        <p14:creationId xmlns:p14="http://schemas.microsoft.com/office/powerpoint/2010/main" val="3813656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Based on the previous linkages, we give them the situ and the meaning, they need to think about what</a:t>
            </a:r>
            <a:r>
              <a:rPr lang="en-GB" baseline="0" dirty="0"/>
              <a:t> is the threat they are feeling and what they might do if they really believe them and give in to them:?  (all signs of the meaning)</a:t>
            </a:r>
          </a:p>
          <a:p>
            <a:endParaRPr lang="en-GB" baseline="0" dirty="0"/>
          </a:p>
          <a:p>
            <a:r>
              <a:rPr lang="en-GB" baseline="0" dirty="0"/>
              <a:t>We get them </a:t>
            </a:r>
            <a:r>
              <a:rPr lang="en-GB" baseline="0" dirty="0" err="1"/>
              <a:t>ot</a:t>
            </a:r>
            <a:r>
              <a:rPr lang="en-GB" baseline="0" dirty="0"/>
              <a:t> brainstorm the answers and then think about what that means -  we have our list to help encourage them,/</a:t>
            </a:r>
          </a:p>
        </p:txBody>
      </p:sp>
      <p:sp>
        <p:nvSpPr>
          <p:cNvPr id="4" name="Slide Number Placeholder 3"/>
          <p:cNvSpPr>
            <a:spLocks noGrp="1"/>
          </p:cNvSpPr>
          <p:nvPr>
            <p:ph type="sldNum" sz="quarter" idx="10"/>
          </p:nvPr>
        </p:nvSpPr>
        <p:spPr/>
        <p:txBody>
          <a:bodyPr/>
          <a:lstStyle/>
          <a:p>
            <a:fld id="{33C4D60E-EF33-417D-B8EA-F88CDCA795C6}" type="slidenum">
              <a:rPr lang="en-GB" smtClean="0"/>
              <a:pPr/>
              <a:t>26</a:t>
            </a:fld>
            <a:endParaRPr lang="en-GB"/>
          </a:p>
        </p:txBody>
      </p:sp>
    </p:spTree>
    <p:extLst>
      <p:ext uri="{BB962C8B-B14F-4D97-AF65-F5344CB8AC3E}">
        <p14:creationId xmlns:p14="http://schemas.microsoft.com/office/powerpoint/2010/main" val="2489947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Dual harm info slides</a:t>
            </a:r>
          </a:p>
          <a:p>
            <a:r>
              <a:rPr lang="en-GB" dirty="0"/>
              <a:t>7</a:t>
            </a:r>
            <a:r>
              <a:rPr lang="en-GB" baseline="0" dirty="0"/>
              <a:t> out of 12 DIC were dual harmers</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27</a:t>
            </a:fld>
            <a:endParaRPr lang="en-GB"/>
          </a:p>
        </p:txBody>
      </p:sp>
    </p:spTree>
    <p:extLst>
      <p:ext uri="{BB962C8B-B14F-4D97-AF65-F5344CB8AC3E}">
        <p14:creationId xmlns:p14="http://schemas.microsoft.com/office/powerpoint/2010/main" val="512082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a:p>
            <a:endParaRPr lang="en-GB" dirty="0"/>
          </a:p>
          <a:p>
            <a:r>
              <a:rPr lang="en-GB" dirty="0"/>
              <a:t>In reality we start with the behaviour……  </a:t>
            </a:r>
            <a:r>
              <a:rPr lang="en-GB" dirty="0">
                <a:sym typeface="Wingdings" panose="05000000000000000000" pitchFamily="2" charset="2"/>
              </a:rPr>
              <a:t>    so we</a:t>
            </a:r>
            <a:r>
              <a:rPr lang="en-GB" baseline="0" dirty="0">
                <a:sym typeface="Wingdings" panose="05000000000000000000" pitchFamily="2" charset="2"/>
              </a:rPr>
              <a:t> will move backwards through the process.</a:t>
            </a:r>
            <a:endParaRPr lang="en-GB" dirty="0">
              <a:sym typeface="Wingdings" panose="05000000000000000000" pitchFamily="2" charset="2"/>
            </a:endParaRPr>
          </a:p>
          <a:p>
            <a:endParaRPr lang="en-GB" dirty="0">
              <a:sym typeface="Wingdings" panose="05000000000000000000" pitchFamily="2" charset="2"/>
            </a:endParaRPr>
          </a:p>
          <a:p>
            <a:r>
              <a:rPr lang="en-GB" dirty="0">
                <a:sym typeface="Wingdings" panose="05000000000000000000" pitchFamily="2" charset="2"/>
              </a:rPr>
              <a:t>Same </a:t>
            </a:r>
            <a:r>
              <a:rPr lang="en-GB" dirty="0" err="1">
                <a:sym typeface="Wingdings" panose="05000000000000000000" pitchFamily="2" charset="2"/>
              </a:rPr>
              <a:t>handout</a:t>
            </a:r>
            <a:r>
              <a:rPr lang="en-GB" dirty="0">
                <a:sym typeface="Wingdings" panose="05000000000000000000" pitchFamily="2" charset="2"/>
              </a:rPr>
              <a:t> / FC</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28</a:t>
            </a:fld>
            <a:endParaRPr lang="en-GB"/>
          </a:p>
        </p:txBody>
      </p:sp>
    </p:spTree>
    <p:extLst>
      <p:ext uri="{BB962C8B-B14F-4D97-AF65-F5344CB8AC3E}">
        <p14:creationId xmlns:p14="http://schemas.microsoft.com/office/powerpoint/2010/main" val="509474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a:p>
            <a:endParaRPr lang="en-GB" dirty="0"/>
          </a:p>
          <a:p>
            <a:r>
              <a:rPr lang="en-GB" dirty="0"/>
              <a:t>Choosing</a:t>
            </a:r>
            <a:r>
              <a:rPr lang="en-GB" baseline="0" dirty="0"/>
              <a:t> the situations above and asking them these questions. </a:t>
            </a:r>
            <a:endParaRPr lang="en-GB" dirty="0"/>
          </a:p>
          <a:p>
            <a:endParaRPr lang="en-GB" dirty="0"/>
          </a:p>
          <a:p>
            <a:r>
              <a:rPr lang="en-GB" dirty="0"/>
              <a:t>Asking them</a:t>
            </a:r>
            <a:r>
              <a:rPr lang="en-GB" baseline="0" dirty="0"/>
              <a:t> to reflect on :  talking and listening and exploring</a:t>
            </a:r>
          </a:p>
          <a:p>
            <a:r>
              <a:rPr lang="en-GB" baseline="0" dirty="0"/>
              <a:t>The different stages of our processes and the different people and information sources. </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4D60E-EF33-417D-B8EA-F88CDCA795C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8879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this</a:t>
            </a:r>
            <a:r>
              <a:rPr lang="en-GB" baseline="0" dirty="0"/>
              <a:t> exercise:  Using one (or more of the behaviours in the list) – ask them what order would you go in to find out the pathway/meaning?</a:t>
            </a:r>
          </a:p>
          <a:p>
            <a:endParaRPr lang="en-GB" baseline="0" dirty="0"/>
          </a:p>
          <a:p>
            <a:r>
              <a:rPr lang="en-GB" baseline="0" dirty="0"/>
              <a:t>Maybe think here about demonstrating a role-play of what the conversation would look like</a:t>
            </a:r>
          </a:p>
          <a:p>
            <a:endParaRPr lang="en-GB" baseline="0"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30</a:t>
            </a:fld>
            <a:endParaRPr lang="en-GB"/>
          </a:p>
        </p:txBody>
      </p:sp>
    </p:spTree>
    <p:extLst>
      <p:ext uri="{BB962C8B-B14F-4D97-AF65-F5344CB8AC3E}">
        <p14:creationId xmlns:p14="http://schemas.microsoft.com/office/powerpoint/2010/main" val="1025361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p:txBody>
      </p:sp>
      <p:sp>
        <p:nvSpPr>
          <p:cNvPr id="4" name="Slide Number Placeholder 3"/>
          <p:cNvSpPr>
            <a:spLocks noGrp="1"/>
          </p:cNvSpPr>
          <p:nvPr>
            <p:ph type="sldNum" sz="quarter" idx="10"/>
          </p:nvPr>
        </p:nvSpPr>
        <p:spPr/>
        <p:txBody>
          <a:bodyPr/>
          <a:lstStyle/>
          <a:p>
            <a:fld id="{33C4D60E-EF33-417D-B8EA-F88CDCA795C6}" type="slidenum">
              <a:rPr lang="en-GB" smtClean="0"/>
              <a:pPr/>
              <a:t>31</a:t>
            </a:fld>
            <a:endParaRPr lang="en-GB"/>
          </a:p>
        </p:txBody>
      </p:sp>
    </p:spTree>
    <p:extLst>
      <p:ext uri="{BB962C8B-B14F-4D97-AF65-F5344CB8AC3E}">
        <p14:creationId xmlns:p14="http://schemas.microsoft.com/office/powerpoint/2010/main" val="28032418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p:txBody>
      </p:sp>
      <p:sp>
        <p:nvSpPr>
          <p:cNvPr id="4" name="Slide Number Placeholder 3"/>
          <p:cNvSpPr>
            <a:spLocks noGrp="1"/>
          </p:cNvSpPr>
          <p:nvPr>
            <p:ph type="sldNum" sz="quarter" idx="10"/>
          </p:nvPr>
        </p:nvSpPr>
        <p:spPr/>
        <p:txBody>
          <a:bodyPr/>
          <a:lstStyle/>
          <a:p>
            <a:fld id="{33C4D60E-EF33-417D-B8EA-F88CDCA795C6}" type="slidenum">
              <a:rPr lang="en-GB" smtClean="0"/>
              <a:pPr/>
              <a:t>32</a:t>
            </a:fld>
            <a:endParaRPr lang="en-GB"/>
          </a:p>
        </p:txBody>
      </p:sp>
    </p:spTree>
    <p:extLst>
      <p:ext uri="{BB962C8B-B14F-4D97-AF65-F5344CB8AC3E}">
        <p14:creationId xmlns:p14="http://schemas.microsoft.com/office/powerpoint/2010/main" val="1938072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a:p>
            <a:endParaRPr lang="en-GB" dirty="0"/>
          </a:p>
          <a:p>
            <a:r>
              <a:rPr lang="en-GB" dirty="0"/>
              <a:t>Put in the answers from above – saying and hearing </a:t>
            </a:r>
          </a:p>
          <a:p>
            <a:endParaRPr lang="en-GB" dirty="0"/>
          </a:p>
          <a:p>
            <a:r>
              <a:rPr lang="en-GB" dirty="0"/>
              <a:t>What might staff say – what do they mean – what might be heard? </a:t>
            </a:r>
          </a:p>
        </p:txBody>
      </p:sp>
      <p:sp>
        <p:nvSpPr>
          <p:cNvPr id="4" name="Slide Number Placeholder 3"/>
          <p:cNvSpPr>
            <a:spLocks noGrp="1"/>
          </p:cNvSpPr>
          <p:nvPr>
            <p:ph type="sldNum" sz="quarter" idx="10"/>
          </p:nvPr>
        </p:nvSpPr>
        <p:spPr/>
        <p:txBody>
          <a:bodyPr/>
          <a:lstStyle/>
          <a:p>
            <a:fld id="{33C4D60E-EF33-417D-B8EA-F88CDCA795C6}" type="slidenum">
              <a:rPr lang="en-GB" smtClean="0"/>
              <a:pPr/>
              <a:t>33</a:t>
            </a:fld>
            <a:endParaRPr lang="en-GB"/>
          </a:p>
        </p:txBody>
      </p:sp>
    </p:spTree>
    <p:extLst>
      <p:ext uri="{BB962C8B-B14F-4D97-AF65-F5344CB8AC3E}">
        <p14:creationId xmlns:p14="http://schemas.microsoft.com/office/powerpoint/2010/main" val="3708231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Put in the answers from above – saying and hearing </a:t>
            </a:r>
          </a:p>
          <a:p>
            <a:endParaRPr lang="en-GB" dirty="0"/>
          </a:p>
          <a:p>
            <a:r>
              <a:rPr lang="en-GB" dirty="0"/>
              <a:t>What might staff say – what do they mean – what might be heard? </a:t>
            </a:r>
          </a:p>
        </p:txBody>
      </p:sp>
      <p:sp>
        <p:nvSpPr>
          <p:cNvPr id="4" name="Slide Number Placeholder 3"/>
          <p:cNvSpPr>
            <a:spLocks noGrp="1"/>
          </p:cNvSpPr>
          <p:nvPr>
            <p:ph type="sldNum" sz="quarter" idx="10"/>
          </p:nvPr>
        </p:nvSpPr>
        <p:spPr/>
        <p:txBody>
          <a:bodyPr/>
          <a:lstStyle/>
          <a:p>
            <a:fld id="{33C4D60E-EF33-417D-B8EA-F88CDCA795C6}" type="slidenum">
              <a:rPr lang="en-GB" smtClean="0"/>
              <a:pPr/>
              <a:t>34</a:t>
            </a:fld>
            <a:endParaRPr lang="en-GB"/>
          </a:p>
        </p:txBody>
      </p:sp>
    </p:spTree>
    <p:extLst>
      <p:ext uri="{BB962C8B-B14F-4D97-AF65-F5344CB8AC3E}">
        <p14:creationId xmlns:p14="http://schemas.microsoft.com/office/powerpoint/2010/main" val="450147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p:txBody>
      </p:sp>
      <p:sp>
        <p:nvSpPr>
          <p:cNvPr id="4" name="Slide Number Placeholder 3"/>
          <p:cNvSpPr>
            <a:spLocks noGrp="1"/>
          </p:cNvSpPr>
          <p:nvPr>
            <p:ph type="sldNum" sz="quarter" idx="10"/>
          </p:nvPr>
        </p:nvSpPr>
        <p:spPr/>
        <p:txBody>
          <a:bodyPr/>
          <a:lstStyle/>
          <a:p>
            <a:fld id="{33C4D60E-EF33-417D-B8EA-F88CDCA795C6}" type="slidenum">
              <a:rPr lang="en-GB" smtClean="0"/>
              <a:pPr/>
              <a:t>35</a:t>
            </a:fld>
            <a:endParaRPr lang="en-GB"/>
          </a:p>
        </p:txBody>
      </p:sp>
    </p:spTree>
    <p:extLst>
      <p:ext uri="{BB962C8B-B14F-4D97-AF65-F5344CB8AC3E}">
        <p14:creationId xmlns:p14="http://schemas.microsoft.com/office/powerpoint/2010/main" val="453932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p:txBody>
      </p:sp>
      <p:sp>
        <p:nvSpPr>
          <p:cNvPr id="4" name="Slide Number Placeholder 3"/>
          <p:cNvSpPr>
            <a:spLocks noGrp="1"/>
          </p:cNvSpPr>
          <p:nvPr>
            <p:ph type="sldNum" sz="quarter" idx="10"/>
          </p:nvPr>
        </p:nvSpPr>
        <p:spPr/>
        <p:txBody>
          <a:bodyPr/>
          <a:lstStyle/>
          <a:p>
            <a:fld id="{33C4D60E-EF33-417D-B8EA-F88CDCA795C6}" type="slidenum">
              <a:rPr lang="en-GB" smtClean="0"/>
              <a:pPr/>
              <a:t>36</a:t>
            </a:fld>
            <a:endParaRPr lang="en-GB"/>
          </a:p>
        </p:txBody>
      </p:sp>
    </p:spTree>
    <p:extLst>
      <p:ext uri="{BB962C8B-B14F-4D97-AF65-F5344CB8AC3E}">
        <p14:creationId xmlns:p14="http://schemas.microsoft.com/office/powerpoint/2010/main" val="1770132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p>
        </p:txBody>
      </p:sp>
      <p:sp>
        <p:nvSpPr>
          <p:cNvPr id="4" name="Slide Number Placeholder 3"/>
          <p:cNvSpPr>
            <a:spLocks noGrp="1"/>
          </p:cNvSpPr>
          <p:nvPr>
            <p:ph type="sldNum" sz="quarter" idx="10"/>
          </p:nvPr>
        </p:nvSpPr>
        <p:spPr/>
        <p:txBody>
          <a:bodyPr/>
          <a:lstStyle/>
          <a:p>
            <a:fld id="{33C4D60E-EF33-417D-B8EA-F88CDCA795C6}" type="slidenum">
              <a:rPr lang="en-GB" smtClean="0"/>
              <a:pPr/>
              <a:t>37</a:t>
            </a:fld>
            <a:endParaRPr lang="en-GB"/>
          </a:p>
        </p:txBody>
      </p:sp>
    </p:spTree>
    <p:extLst>
      <p:ext uri="{BB962C8B-B14F-4D97-AF65-F5344CB8AC3E}">
        <p14:creationId xmlns:p14="http://schemas.microsoft.com/office/powerpoint/2010/main" val="39264275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a:t>Hand out the recent</a:t>
            </a:r>
            <a:r>
              <a:rPr lang="en-GB" baseline="0" dirty="0"/>
              <a:t> dual harm guide from HMPPS about single case management etc. </a:t>
            </a:r>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38</a:t>
            </a:fld>
            <a:endParaRPr lang="en-GB"/>
          </a:p>
        </p:txBody>
      </p:sp>
    </p:spTree>
    <p:extLst>
      <p:ext uri="{BB962C8B-B14F-4D97-AF65-F5344CB8AC3E}">
        <p14:creationId xmlns:p14="http://schemas.microsoft.com/office/powerpoint/2010/main" val="42643555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p:txBody>
      </p:sp>
      <p:sp>
        <p:nvSpPr>
          <p:cNvPr id="4" name="Slide Number Placeholder 3"/>
          <p:cNvSpPr>
            <a:spLocks noGrp="1"/>
          </p:cNvSpPr>
          <p:nvPr>
            <p:ph type="sldNum" sz="quarter" idx="10"/>
          </p:nvPr>
        </p:nvSpPr>
        <p:spPr/>
        <p:txBody>
          <a:bodyPr/>
          <a:lstStyle/>
          <a:p>
            <a:fld id="{33C4D60E-EF33-417D-B8EA-F88CDCA795C6}" type="slidenum">
              <a:rPr lang="en-GB" smtClean="0"/>
              <a:pPr/>
              <a:t>40</a:t>
            </a:fld>
            <a:endParaRPr lang="en-GB"/>
          </a:p>
        </p:txBody>
      </p:sp>
    </p:spTree>
    <p:extLst>
      <p:ext uri="{BB962C8B-B14F-4D97-AF65-F5344CB8AC3E}">
        <p14:creationId xmlns:p14="http://schemas.microsoft.com/office/powerpoint/2010/main" val="2830262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3F83076-30DA-46D5-A7BA-195C14450E12}"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676372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Karen</a:t>
            </a:r>
            <a:r>
              <a:rPr lang="en-GB" baseline="0" dirty="0"/>
              <a:t> to set up – both to support</a:t>
            </a:r>
            <a:endParaRPr lang="en-GB" dirty="0"/>
          </a:p>
          <a:p>
            <a:r>
              <a:rPr lang="en-GB" dirty="0"/>
              <a:t>For this</a:t>
            </a:r>
            <a:r>
              <a:rPr lang="en-GB" baseline="0" dirty="0"/>
              <a:t> exercise, think about what each step needs to know – how to find it and how to pass it on.   Set actions and </a:t>
            </a:r>
          </a:p>
          <a:p>
            <a:endParaRPr lang="en-GB" baseline="0" dirty="0"/>
          </a:p>
          <a:p>
            <a:r>
              <a:rPr lang="en-GB" dirty="0"/>
              <a:t>This can then go into the safety strategy </a:t>
            </a:r>
          </a:p>
          <a:p>
            <a:endParaRPr lang="en-GB" dirty="0"/>
          </a:p>
        </p:txBody>
      </p:sp>
      <p:sp>
        <p:nvSpPr>
          <p:cNvPr id="4" name="Slide Number Placeholder 3"/>
          <p:cNvSpPr>
            <a:spLocks noGrp="1"/>
          </p:cNvSpPr>
          <p:nvPr>
            <p:ph type="sldNum" sz="quarter" idx="10"/>
          </p:nvPr>
        </p:nvSpPr>
        <p:spPr/>
        <p:txBody>
          <a:bodyPr/>
          <a:lstStyle/>
          <a:p>
            <a:fld id="{33C4D60E-EF33-417D-B8EA-F88CDCA795C6}" type="slidenum">
              <a:rPr lang="en-GB" smtClean="0"/>
              <a:pPr/>
              <a:t>43</a:t>
            </a:fld>
            <a:endParaRPr lang="en-GB"/>
          </a:p>
        </p:txBody>
      </p:sp>
    </p:spTree>
    <p:extLst>
      <p:ext uri="{BB962C8B-B14F-4D97-AF65-F5344CB8AC3E}">
        <p14:creationId xmlns:p14="http://schemas.microsoft.com/office/powerpoint/2010/main" val="2012523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a:t>
            </a:r>
          </a:p>
          <a:p>
            <a:r>
              <a:rPr lang="en-GB" dirty="0"/>
              <a:t>Change terminology</a:t>
            </a:r>
            <a:r>
              <a:rPr lang="en-GB" baseline="0" dirty="0"/>
              <a:t> to more accessible </a:t>
            </a:r>
          </a:p>
          <a:p>
            <a:endParaRPr lang="en-GB" baseline="0" dirty="0"/>
          </a:p>
          <a:p>
            <a:r>
              <a:rPr lang="en-GB" baseline="0" dirty="0"/>
              <a:t>How does this make your life easier? </a:t>
            </a:r>
          </a:p>
          <a:p>
            <a:endParaRPr lang="en-GB" baseline="0" dirty="0"/>
          </a:p>
          <a:p>
            <a:pPr marL="171450" indent="-171450">
              <a:buFontTx/>
              <a:buChar char="-"/>
            </a:pPr>
            <a:r>
              <a:rPr lang="en-GB" dirty="0"/>
              <a:t>So</a:t>
            </a:r>
            <a:r>
              <a:rPr lang="en-GB" baseline="0" dirty="0"/>
              <a:t> far we have considered how these aspects contribute to the person’s likelihood to undertake suicidal or life-threatening behaviour</a:t>
            </a:r>
          </a:p>
          <a:p>
            <a:pPr marL="171450" indent="-171450">
              <a:buFontTx/>
              <a:buChar char="-"/>
            </a:pPr>
            <a:r>
              <a:rPr lang="en-GB" baseline="0" dirty="0"/>
              <a:t>How would you know about them / where would you get this info?</a:t>
            </a:r>
          </a:p>
          <a:p>
            <a:pPr marL="171450" indent="-171450">
              <a:buFontTx/>
              <a:buChar char="-"/>
            </a:pPr>
            <a:r>
              <a:rPr lang="en-GB" baseline="0" dirty="0"/>
              <a:t>The purpose of this is to emphasise the MDT</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3F83076-30DA-46D5-A7BA-195C14450E12}"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178363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3F83076-30DA-46D5-A7BA-195C14450E12}"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662374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3F83076-30DA-46D5-A7BA-195C14450E12}" type="slidenum">
              <a:rPr kumimoji="0" lang="en-GB"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3078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155248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3729326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3099157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687241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692483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1037404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4093525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2379776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1429028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3935588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4D8F76-3C37-4F24-9203-C22AD0B18EDE}" type="datetimeFigureOut">
              <a:rPr lang="en-GB" smtClean="0"/>
              <a:pPr/>
              <a:t>02/12/2020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E1107C-2ECC-4926-A8BB-061D30DF6EC4}" type="slidenum">
              <a:rPr lang="en-GB" smtClean="0"/>
              <a:pPr/>
              <a:t>‹#›</a:t>
            </a:fld>
            <a:endParaRPr lang="en-GB"/>
          </a:p>
        </p:txBody>
      </p:sp>
    </p:spTree>
    <p:extLst>
      <p:ext uri="{BB962C8B-B14F-4D97-AF65-F5344CB8AC3E}">
        <p14:creationId xmlns:p14="http://schemas.microsoft.com/office/powerpoint/2010/main" val="2904605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pPr>
              <a:defRPr/>
            </a:pPr>
            <a:endParaRPr lang="en-GB"/>
          </a:p>
        </p:txBody>
      </p:sp>
      <p:sp>
        <p:nvSpPr>
          <p:cNvPr id="5" name="Footer Placeholder 4"/>
          <p:cNvSpPr>
            <a:spLocks noGrp="1"/>
          </p:cNvSpPr>
          <p:nvPr>
            <p:ph type="ftr" sz="quarter" idx="11"/>
          </p:nvPr>
        </p:nvSpPr>
        <p:spPr/>
        <p:txBody>
          <a:bodyPr/>
          <a:lstStyle/>
          <a:p>
            <a:pPr>
              <a:defRPr/>
            </a:pPr>
            <a:r>
              <a:rPr lang="en-GB"/>
              <a:t>© 2013 Slade &amp; Lopresti</a:t>
            </a:r>
          </a:p>
        </p:txBody>
      </p:sp>
      <p:sp>
        <p:nvSpPr>
          <p:cNvPr id="6" name="Slide Number Placeholder 5"/>
          <p:cNvSpPr>
            <a:spLocks noGrp="1"/>
          </p:cNvSpPr>
          <p:nvPr>
            <p:ph type="sldNum" sz="quarter" idx="12"/>
          </p:nvPr>
        </p:nvSpPr>
        <p:spPr/>
        <p:txBody>
          <a:bodyPr/>
          <a:lstStyle/>
          <a:p>
            <a:pPr>
              <a:defRPr/>
            </a:pPr>
            <a:fld id="{1F09A2EA-4F3D-4F59-87E7-65F9A53F31A9}" type="slidenum">
              <a:rPr lang="en-GB" smtClean="0"/>
              <a:pPr>
                <a:defRPr/>
              </a:pPr>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534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r>
              <a:rPr lang="en-GB"/>
              <a:t>© 2013 Slade &amp; Lopresti</a:t>
            </a:r>
          </a:p>
        </p:txBody>
      </p:sp>
      <p:sp>
        <p:nvSpPr>
          <p:cNvPr id="6" name="Slide Number Placeholder 5"/>
          <p:cNvSpPr>
            <a:spLocks noGrp="1"/>
          </p:cNvSpPr>
          <p:nvPr>
            <p:ph type="sldNum" sz="quarter" idx="12"/>
          </p:nvPr>
        </p:nvSpPr>
        <p:spPr/>
        <p:txBody>
          <a:bodyPr/>
          <a:lstStyle/>
          <a:p>
            <a:pPr>
              <a:defRPr/>
            </a:pPr>
            <a:fld id="{AE5DE86B-48D6-4531-8A5B-5279969B20BF}" type="slidenum">
              <a:rPr lang="en-GB" smtClean="0"/>
              <a:pPr>
                <a:defRPr/>
              </a:pPr>
              <a:t>‹#›</a:t>
            </a:fld>
            <a:endParaRPr lang="en-GB"/>
          </a:p>
        </p:txBody>
      </p:sp>
    </p:spTree>
    <p:extLst>
      <p:ext uri="{BB962C8B-B14F-4D97-AF65-F5344CB8AC3E}">
        <p14:creationId xmlns:p14="http://schemas.microsoft.com/office/powerpoint/2010/main" val="2538153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r>
              <a:rPr lang="en-GB"/>
              <a:t>© 2013 Slade &amp; Lopresti</a:t>
            </a:r>
          </a:p>
        </p:txBody>
      </p:sp>
      <p:sp>
        <p:nvSpPr>
          <p:cNvPr id="6" name="Slide Number Placeholder 5"/>
          <p:cNvSpPr>
            <a:spLocks noGrp="1"/>
          </p:cNvSpPr>
          <p:nvPr>
            <p:ph type="sldNum" sz="quarter" idx="12"/>
          </p:nvPr>
        </p:nvSpPr>
        <p:spPr/>
        <p:txBody>
          <a:bodyPr/>
          <a:lstStyle/>
          <a:p>
            <a:pPr>
              <a:defRPr/>
            </a:pPr>
            <a:fld id="{AD0A097E-7CE6-4ED2-97C0-A6F5CD2FF29A}" type="slidenum">
              <a:rPr lang="en-GB" smtClean="0"/>
              <a:pPr>
                <a:defRPr/>
              </a:pPr>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992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r>
              <a:rPr lang="en-GB"/>
              <a:t>© 2013 Slade &amp; Lopresti</a:t>
            </a:r>
          </a:p>
        </p:txBody>
      </p:sp>
      <p:sp>
        <p:nvSpPr>
          <p:cNvPr id="7" name="Slide Number Placeholder 6"/>
          <p:cNvSpPr>
            <a:spLocks noGrp="1"/>
          </p:cNvSpPr>
          <p:nvPr>
            <p:ph type="sldNum" sz="quarter" idx="12"/>
          </p:nvPr>
        </p:nvSpPr>
        <p:spPr/>
        <p:txBody>
          <a:bodyPr/>
          <a:lstStyle/>
          <a:p>
            <a:pPr>
              <a:defRPr/>
            </a:pPr>
            <a:fld id="{0EDC77CD-DF58-406D-82AC-75341F9FEC66}" type="slidenum">
              <a:rPr lang="en-GB" smtClean="0"/>
              <a:pPr>
                <a:defRPr/>
              </a:pPr>
              <a:t>‹#›</a:t>
            </a:fld>
            <a:endParaRPr lang="en-GB"/>
          </a:p>
        </p:txBody>
      </p:sp>
    </p:spTree>
    <p:extLst>
      <p:ext uri="{BB962C8B-B14F-4D97-AF65-F5344CB8AC3E}">
        <p14:creationId xmlns:p14="http://schemas.microsoft.com/office/powerpoint/2010/main" val="3016891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r>
              <a:rPr lang="en-GB"/>
              <a:t>© 2013 Slade &amp; Lopresti</a:t>
            </a:r>
          </a:p>
        </p:txBody>
      </p:sp>
      <p:sp>
        <p:nvSpPr>
          <p:cNvPr id="9" name="Slide Number Placeholder 8"/>
          <p:cNvSpPr>
            <a:spLocks noGrp="1"/>
          </p:cNvSpPr>
          <p:nvPr>
            <p:ph type="sldNum" sz="quarter" idx="12"/>
          </p:nvPr>
        </p:nvSpPr>
        <p:spPr/>
        <p:txBody>
          <a:bodyPr/>
          <a:lstStyle/>
          <a:p>
            <a:pPr>
              <a:defRPr/>
            </a:pPr>
            <a:fld id="{72EF452D-23B2-4AE2-AB1F-314E5448877D}" type="slidenum">
              <a:rPr lang="en-GB" smtClean="0"/>
              <a:pPr>
                <a:defRPr/>
              </a:pPr>
              <a:t>‹#›</a:t>
            </a:fld>
            <a:endParaRPr lang="en-GB"/>
          </a:p>
        </p:txBody>
      </p:sp>
    </p:spTree>
    <p:extLst>
      <p:ext uri="{BB962C8B-B14F-4D97-AF65-F5344CB8AC3E}">
        <p14:creationId xmlns:p14="http://schemas.microsoft.com/office/powerpoint/2010/main" val="2757630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r>
              <a:rPr lang="en-GB"/>
              <a:t>© 2013 Slade &amp; Lopresti</a:t>
            </a:r>
          </a:p>
        </p:txBody>
      </p:sp>
      <p:sp>
        <p:nvSpPr>
          <p:cNvPr id="5" name="Slide Number Placeholder 4"/>
          <p:cNvSpPr>
            <a:spLocks noGrp="1"/>
          </p:cNvSpPr>
          <p:nvPr>
            <p:ph type="sldNum" sz="quarter" idx="12"/>
          </p:nvPr>
        </p:nvSpPr>
        <p:spPr/>
        <p:txBody>
          <a:bodyPr/>
          <a:lstStyle/>
          <a:p>
            <a:pPr>
              <a:defRPr/>
            </a:pPr>
            <a:fld id="{61CEBAA1-3D97-47A9-AC12-5417C8EA9319}" type="slidenum">
              <a:rPr lang="en-GB" smtClean="0"/>
              <a:pPr>
                <a:defRPr/>
              </a:pPr>
              <a:t>‹#›</a:t>
            </a:fld>
            <a:endParaRPr lang="en-GB"/>
          </a:p>
        </p:txBody>
      </p:sp>
    </p:spTree>
    <p:extLst>
      <p:ext uri="{BB962C8B-B14F-4D97-AF65-F5344CB8AC3E}">
        <p14:creationId xmlns:p14="http://schemas.microsoft.com/office/powerpoint/2010/main" val="28392765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r>
              <a:rPr lang="en-GB"/>
              <a:t>© 2013 Slade &amp; Lopresti</a:t>
            </a:r>
          </a:p>
        </p:txBody>
      </p:sp>
      <p:sp>
        <p:nvSpPr>
          <p:cNvPr id="4" name="Slide Number Placeholder 3"/>
          <p:cNvSpPr>
            <a:spLocks noGrp="1"/>
          </p:cNvSpPr>
          <p:nvPr>
            <p:ph type="sldNum" sz="quarter" idx="12"/>
          </p:nvPr>
        </p:nvSpPr>
        <p:spPr/>
        <p:txBody>
          <a:bodyPr/>
          <a:lstStyle/>
          <a:p>
            <a:pPr>
              <a:defRPr/>
            </a:pPr>
            <a:fld id="{C9171B69-44B9-4F14-8F7C-0FA4BB6C0D0F}" type="slidenum">
              <a:rPr lang="en-GB" smtClean="0"/>
              <a:pPr>
                <a:defRPr/>
              </a:pPr>
              <a:t>‹#›</a:t>
            </a:fld>
            <a:endParaRPr lang="en-GB"/>
          </a:p>
        </p:txBody>
      </p:sp>
    </p:spTree>
    <p:extLst>
      <p:ext uri="{BB962C8B-B14F-4D97-AF65-F5344CB8AC3E}">
        <p14:creationId xmlns:p14="http://schemas.microsoft.com/office/powerpoint/2010/main" val="488354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r>
              <a:rPr lang="en-GB"/>
              <a:t>© 2013 Slade &amp; Lopresti</a:t>
            </a:r>
          </a:p>
        </p:txBody>
      </p:sp>
      <p:sp>
        <p:nvSpPr>
          <p:cNvPr id="7" name="Slide Number Placeholder 6"/>
          <p:cNvSpPr>
            <a:spLocks noGrp="1"/>
          </p:cNvSpPr>
          <p:nvPr>
            <p:ph type="sldNum" sz="quarter" idx="12"/>
          </p:nvPr>
        </p:nvSpPr>
        <p:spPr/>
        <p:txBody>
          <a:bodyPr/>
          <a:lstStyle/>
          <a:p>
            <a:pPr>
              <a:defRPr/>
            </a:pPr>
            <a:fld id="{81C1717A-3595-44C9-968C-467A33188BFD}" type="slidenum">
              <a:rPr lang="en-GB" smtClean="0"/>
              <a:pPr>
                <a:defRPr/>
              </a:pPr>
              <a:t>‹#›</a:t>
            </a:fld>
            <a:endParaRPr lang="en-GB"/>
          </a:p>
        </p:txBody>
      </p:sp>
    </p:spTree>
    <p:extLst>
      <p:ext uri="{BB962C8B-B14F-4D97-AF65-F5344CB8AC3E}">
        <p14:creationId xmlns:p14="http://schemas.microsoft.com/office/powerpoint/2010/main" val="4197222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r>
              <a:rPr lang="en-GB"/>
              <a:t>© 2013 Slade &amp; Lopresti</a:t>
            </a:r>
          </a:p>
        </p:txBody>
      </p:sp>
      <p:sp>
        <p:nvSpPr>
          <p:cNvPr id="7" name="Slide Number Placeholder 6"/>
          <p:cNvSpPr>
            <a:spLocks noGrp="1"/>
          </p:cNvSpPr>
          <p:nvPr>
            <p:ph type="sldNum" sz="quarter" idx="12"/>
          </p:nvPr>
        </p:nvSpPr>
        <p:spPr/>
        <p:txBody>
          <a:bodyPr/>
          <a:lstStyle/>
          <a:p>
            <a:pPr>
              <a:defRPr/>
            </a:pPr>
            <a:fld id="{A8B93EC6-BCC8-4941-9D54-B06DF219A853}" type="slidenum">
              <a:rPr lang="en-GB" smtClean="0"/>
              <a:pPr>
                <a:defRPr/>
              </a:pPr>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619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r>
              <a:rPr lang="en-GB"/>
              <a:t>© 2013 Slade &amp; Lopresti</a:t>
            </a:r>
          </a:p>
        </p:txBody>
      </p:sp>
      <p:sp>
        <p:nvSpPr>
          <p:cNvPr id="6" name="Slide Number Placeholder 5"/>
          <p:cNvSpPr>
            <a:spLocks noGrp="1"/>
          </p:cNvSpPr>
          <p:nvPr>
            <p:ph type="sldNum" sz="quarter" idx="12"/>
          </p:nvPr>
        </p:nvSpPr>
        <p:spPr/>
        <p:txBody>
          <a:bodyPr/>
          <a:lstStyle/>
          <a:p>
            <a:pPr>
              <a:defRPr/>
            </a:pPr>
            <a:fld id="{23F540A4-3AA1-4A18-8052-6E04FFD7A94B}" type="slidenum">
              <a:rPr lang="en-GB" smtClean="0"/>
              <a:pPr>
                <a:defRPr/>
              </a:pPr>
              <a:t>‹#›</a:t>
            </a:fld>
            <a:endParaRPr lang="en-GB"/>
          </a:p>
        </p:txBody>
      </p:sp>
    </p:spTree>
    <p:extLst>
      <p:ext uri="{BB962C8B-B14F-4D97-AF65-F5344CB8AC3E}">
        <p14:creationId xmlns:p14="http://schemas.microsoft.com/office/powerpoint/2010/main" val="3915109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r>
              <a:rPr lang="en-GB"/>
              <a:t>© 2013 Slade &amp; Lopresti</a:t>
            </a:r>
          </a:p>
        </p:txBody>
      </p:sp>
      <p:sp>
        <p:nvSpPr>
          <p:cNvPr id="6" name="Slide Number Placeholder 5"/>
          <p:cNvSpPr>
            <a:spLocks noGrp="1"/>
          </p:cNvSpPr>
          <p:nvPr>
            <p:ph type="sldNum" sz="quarter" idx="12"/>
          </p:nvPr>
        </p:nvSpPr>
        <p:spPr/>
        <p:txBody>
          <a:bodyPr/>
          <a:lstStyle/>
          <a:p>
            <a:pPr>
              <a:defRPr/>
            </a:pPr>
            <a:fld id="{E3C0F0D3-15E0-451F-90B4-D3E7B02F0ACF}" type="slidenum">
              <a:rPr lang="en-GB" smtClean="0"/>
              <a:pPr>
                <a:defRPr/>
              </a:pPr>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2597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4D8F76-3C37-4F24-9203-C22AD0B18EDE}" type="datetimeFigureOut">
              <a:rPr lang="en-GB" smtClean="0"/>
              <a:pPr/>
              <a:t>02/12/2020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1107C-2ECC-4926-A8BB-061D30DF6EC4}" type="slidenum">
              <a:rPr lang="en-GB" smtClean="0"/>
              <a:pPr/>
              <a:t>‹#›</a:t>
            </a:fld>
            <a:endParaRPr lang="en-GB"/>
          </a:p>
        </p:txBody>
      </p:sp>
    </p:spTree>
    <p:extLst>
      <p:ext uri="{BB962C8B-B14F-4D97-AF65-F5344CB8AC3E}">
        <p14:creationId xmlns:p14="http://schemas.microsoft.com/office/powerpoint/2010/main" val="3281044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B4D8F76-3C37-4F24-9203-C22AD0B18EDE}" type="datetimeFigureOut">
              <a:rPr lang="en-GB" smtClean="0"/>
              <a:pPr/>
              <a:t>02/12/2020</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FE1107C-2ECC-4926-A8BB-061D30DF6EC4}" type="slidenum">
              <a:rPr lang="en-GB" smtClean="0"/>
              <a:pPr/>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8564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comments" Target="../comments/commen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p:cNvSpPr>
            <a:spLocks noGrp="1"/>
          </p:cNvSpPr>
          <p:nvPr>
            <p:ph type="ctrTitle"/>
          </p:nvPr>
        </p:nvSpPr>
        <p:spPr>
          <a:xfrm>
            <a:off x="3045368" y="2043663"/>
            <a:ext cx="6105194" cy="2031055"/>
          </a:xfrm>
        </p:spPr>
        <p:txBody>
          <a:bodyPr>
            <a:normAutofit/>
          </a:bodyPr>
          <a:lstStyle/>
          <a:p>
            <a:r>
              <a:rPr lang="en-GB" dirty="0">
                <a:solidFill>
                  <a:srgbClr val="FFFFFF"/>
                </a:solidFill>
              </a:rPr>
              <a:t>Why do people die by suicide?</a:t>
            </a:r>
          </a:p>
        </p:txBody>
      </p:sp>
      <p:sp>
        <p:nvSpPr>
          <p:cNvPr id="2" name="Subtitle 1">
            <a:extLst>
              <a:ext uri="{FF2B5EF4-FFF2-40B4-BE49-F238E27FC236}">
                <a16:creationId xmlns:a16="http://schemas.microsoft.com/office/drawing/2014/main" id="{5CBA276E-D53E-4542-B29C-6292CF85381D}"/>
              </a:ext>
            </a:extLst>
          </p:cNvPr>
          <p:cNvSpPr>
            <a:spLocks noGrp="1"/>
          </p:cNvSpPr>
          <p:nvPr>
            <p:ph type="subTitle" idx="1"/>
          </p:nvPr>
        </p:nvSpPr>
        <p:spPr>
          <a:xfrm>
            <a:off x="3045368" y="4709200"/>
            <a:ext cx="6105194" cy="1747584"/>
          </a:xfrm>
        </p:spPr>
        <p:txBody>
          <a:bodyPr>
            <a:normAutofit/>
          </a:bodyPr>
          <a:lstStyle/>
          <a:p>
            <a:r>
              <a:rPr lang="en-GB" dirty="0">
                <a:solidFill>
                  <a:srgbClr val="FFFFFF"/>
                </a:solidFill>
              </a:rPr>
              <a:t>Dr Karen Slade &amp; Louise Carter</a:t>
            </a:r>
          </a:p>
          <a:p>
            <a:r>
              <a:rPr lang="en-GB" dirty="0">
                <a:solidFill>
                  <a:srgbClr val="FFFFFF"/>
                </a:solidFill>
              </a:rPr>
              <a:t>HMP Nottingham September 2019</a:t>
            </a:r>
          </a:p>
        </p:txBody>
      </p:sp>
    </p:spTree>
    <p:extLst>
      <p:ext uri="{BB962C8B-B14F-4D97-AF65-F5344CB8AC3E}">
        <p14:creationId xmlns:p14="http://schemas.microsoft.com/office/powerpoint/2010/main" val="2532328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p:txBody>
          <a:bodyPr/>
          <a:lstStyle/>
          <a:p>
            <a:r>
              <a:rPr lang="en-GB" dirty="0"/>
              <a:t>Introductions of attendees</a:t>
            </a:r>
          </a:p>
          <a:p>
            <a:r>
              <a:rPr lang="en-GB" dirty="0"/>
              <a:t>Encourage open honest disclosure</a:t>
            </a:r>
          </a:p>
          <a:p>
            <a:r>
              <a:rPr lang="en-GB" dirty="0"/>
              <a:t>We are not looking for the ‘right’ answer and we want to hear what you think or else we can’t move forward.</a:t>
            </a:r>
          </a:p>
          <a:p>
            <a:r>
              <a:rPr lang="en-GB" dirty="0"/>
              <a:t>Most of us will have been involved in deaths or suicidal behaviours and we should be mindful of this.  It can be difficult and may stir up emotions and memories</a:t>
            </a:r>
          </a:p>
        </p:txBody>
      </p:sp>
    </p:spTree>
    <p:extLst>
      <p:ext uri="{BB962C8B-B14F-4D97-AF65-F5344CB8AC3E}">
        <p14:creationId xmlns:p14="http://schemas.microsoft.com/office/powerpoint/2010/main" val="1658649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Self-protection</a:t>
            </a:r>
          </a:p>
        </p:txBody>
      </p:sp>
      <p:sp>
        <p:nvSpPr>
          <p:cNvPr id="3" name="Content Placeholder 2"/>
          <p:cNvSpPr>
            <a:spLocks noGrp="1"/>
          </p:cNvSpPr>
          <p:nvPr>
            <p:ph idx="1"/>
          </p:nvPr>
        </p:nvSpPr>
        <p:spPr/>
        <p:txBody>
          <a:bodyPr/>
          <a:lstStyle/>
          <a:p>
            <a:r>
              <a:rPr lang="en-GB" dirty="0"/>
              <a:t>Everyone is pre-programmed for self-protection.  Therefore high priority and urgency are given to this ‘as standard’ – its not under our control.</a:t>
            </a:r>
          </a:p>
          <a:p>
            <a:endParaRPr lang="en-GB" dirty="0"/>
          </a:p>
          <a:p>
            <a:r>
              <a:rPr lang="en-GB" dirty="0"/>
              <a:t>When we experience difficult, threatening or uncertain situations there is a menu of possible automatic responses.</a:t>
            </a:r>
          </a:p>
          <a:p>
            <a:endParaRPr lang="en-GB" dirty="0"/>
          </a:p>
          <a:p>
            <a:r>
              <a:rPr lang="en-GB" dirty="0"/>
              <a:t>These are designed to protect us and damage limitation</a:t>
            </a:r>
          </a:p>
          <a:p>
            <a:endParaRPr lang="en-GB" dirty="0"/>
          </a:p>
        </p:txBody>
      </p:sp>
    </p:spTree>
    <p:extLst>
      <p:ext uri="{BB962C8B-B14F-4D97-AF65-F5344CB8AC3E}">
        <p14:creationId xmlns:p14="http://schemas.microsoft.com/office/powerpoint/2010/main" val="3297454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Automatic protective behaviours</a:t>
            </a:r>
          </a:p>
        </p:txBody>
      </p:sp>
      <p:sp>
        <p:nvSpPr>
          <p:cNvPr id="3" name="Content Placeholder 2"/>
          <p:cNvSpPr>
            <a:spLocks noGrp="1"/>
          </p:cNvSpPr>
          <p:nvPr>
            <p:ph idx="1"/>
          </p:nvPr>
        </p:nvSpPr>
        <p:spPr>
          <a:xfrm>
            <a:off x="492370" y="2286000"/>
            <a:ext cx="10251832" cy="4023360"/>
          </a:xfrm>
        </p:spPr>
        <p:txBody>
          <a:bodyPr>
            <a:normAutofit lnSpcReduction="10000"/>
          </a:bodyPr>
          <a:lstStyle/>
          <a:p>
            <a:r>
              <a:rPr lang="en-GB" dirty="0"/>
              <a:t>Stop – hyper alert - to predict threat early</a:t>
            </a:r>
          </a:p>
          <a:p>
            <a:r>
              <a:rPr lang="en-GB" dirty="0"/>
              <a:t>Flight – prevent exposure to the threat</a:t>
            </a:r>
          </a:p>
          <a:p>
            <a:r>
              <a:rPr lang="en-GB" dirty="0"/>
              <a:t>Fight – exert control over others to protect or deter</a:t>
            </a:r>
          </a:p>
          <a:p>
            <a:endParaRPr lang="en-GB" dirty="0"/>
          </a:p>
          <a:p>
            <a:r>
              <a:rPr lang="en-GB" dirty="0"/>
              <a:t>Hiding and camouflage – cut off or turning away from the situation or person</a:t>
            </a:r>
          </a:p>
          <a:p>
            <a:r>
              <a:rPr lang="en-GB" dirty="0"/>
              <a:t>Demobilise – ‘play dead’ or just stop doing anything</a:t>
            </a:r>
          </a:p>
          <a:p>
            <a:endParaRPr lang="en-GB" dirty="0"/>
          </a:p>
          <a:p>
            <a:r>
              <a:rPr lang="en-GB" dirty="0"/>
              <a:t>Help-seeking or needing to be around others</a:t>
            </a:r>
          </a:p>
          <a:p>
            <a:r>
              <a:rPr lang="en-GB" dirty="0"/>
              <a:t>Submission – comply or ‘nothing can be done’</a:t>
            </a:r>
          </a:p>
          <a:p>
            <a:endParaRPr lang="en-GB" dirty="0"/>
          </a:p>
        </p:txBody>
      </p:sp>
      <p:pic>
        <p:nvPicPr>
          <p:cNvPr id="4" name="Picture 3"/>
          <p:cNvPicPr>
            <a:picLocks noChangeAspect="1"/>
          </p:cNvPicPr>
          <p:nvPr/>
        </p:nvPicPr>
        <p:blipFill>
          <a:blip r:embed="rId2"/>
          <a:stretch>
            <a:fillRect/>
          </a:stretch>
        </p:blipFill>
        <p:spPr>
          <a:xfrm>
            <a:off x="7561751" y="2255336"/>
            <a:ext cx="2695575" cy="1524000"/>
          </a:xfrm>
          <a:prstGeom prst="rect">
            <a:avLst/>
          </a:prstGeom>
        </p:spPr>
      </p:pic>
      <p:pic>
        <p:nvPicPr>
          <p:cNvPr id="5" name="Picture 4"/>
          <p:cNvPicPr>
            <a:picLocks noChangeAspect="1"/>
          </p:cNvPicPr>
          <p:nvPr/>
        </p:nvPicPr>
        <p:blipFill>
          <a:blip r:embed="rId3"/>
          <a:stretch>
            <a:fillRect/>
          </a:stretch>
        </p:blipFill>
        <p:spPr>
          <a:xfrm>
            <a:off x="9782175" y="3668486"/>
            <a:ext cx="1924050" cy="1524000"/>
          </a:xfrm>
          <a:prstGeom prst="rect">
            <a:avLst/>
          </a:prstGeom>
        </p:spPr>
      </p:pic>
      <p:pic>
        <p:nvPicPr>
          <p:cNvPr id="6" name="Picture 5"/>
          <p:cNvPicPr>
            <a:picLocks noChangeAspect="1"/>
          </p:cNvPicPr>
          <p:nvPr/>
        </p:nvPicPr>
        <p:blipFill>
          <a:blip r:embed="rId4"/>
          <a:stretch>
            <a:fillRect/>
          </a:stretch>
        </p:blipFill>
        <p:spPr>
          <a:xfrm>
            <a:off x="5532926" y="1614487"/>
            <a:ext cx="2028825" cy="1343025"/>
          </a:xfrm>
          <a:prstGeom prst="rect">
            <a:avLst/>
          </a:prstGeom>
        </p:spPr>
      </p:pic>
      <p:pic>
        <p:nvPicPr>
          <p:cNvPr id="7" name="Picture 6"/>
          <p:cNvPicPr>
            <a:picLocks noChangeAspect="1"/>
          </p:cNvPicPr>
          <p:nvPr/>
        </p:nvPicPr>
        <p:blipFill>
          <a:blip r:embed="rId5"/>
          <a:stretch>
            <a:fillRect/>
          </a:stretch>
        </p:blipFill>
        <p:spPr>
          <a:xfrm>
            <a:off x="7943850" y="4857750"/>
            <a:ext cx="1838325" cy="2000250"/>
          </a:xfrm>
          <a:prstGeom prst="rect">
            <a:avLst/>
          </a:prstGeom>
        </p:spPr>
      </p:pic>
    </p:spTree>
    <p:extLst>
      <p:ext uri="{BB962C8B-B14F-4D97-AF65-F5344CB8AC3E}">
        <p14:creationId xmlns:p14="http://schemas.microsoft.com/office/powerpoint/2010/main" val="3390203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Protective ways of thinking</a:t>
            </a:r>
          </a:p>
        </p:txBody>
      </p:sp>
      <p:sp>
        <p:nvSpPr>
          <p:cNvPr id="3" name="Content Placeholder 2"/>
          <p:cNvSpPr>
            <a:spLocks noGrp="1"/>
          </p:cNvSpPr>
          <p:nvPr>
            <p:ph idx="1"/>
          </p:nvPr>
        </p:nvSpPr>
        <p:spPr>
          <a:xfrm>
            <a:off x="1024128" y="1959429"/>
            <a:ext cx="9720073" cy="4349931"/>
          </a:xfrm>
        </p:spPr>
        <p:txBody>
          <a:bodyPr/>
          <a:lstStyle/>
          <a:p>
            <a:r>
              <a:rPr lang="en-GB" dirty="0"/>
              <a:t>‘Better safe than sorry’ requires rapid decisions:</a:t>
            </a:r>
          </a:p>
          <a:p>
            <a:endParaRPr lang="en-GB" dirty="0"/>
          </a:p>
          <a:p>
            <a:pPr>
              <a:buFont typeface="Wingdings" panose="05000000000000000000" pitchFamily="2" charset="2"/>
              <a:buChar char="v"/>
            </a:pPr>
            <a:r>
              <a:rPr lang="en-GB" dirty="0"/>
              <a:t>  Selective attention – focussing only on the threat</a:t>
            </a:r>
          </a:p>
          <a:p>
            <a:pPr>
              <a:buFont typeface="Wingdings" panose="05000000000000000000" pitchFamily="2" charset="2"/>
              <a:buChar char="v"/>
            </a:pPr>
            <a:r>
              <a:rPr lang="en-GB" dirty="0"/>
              <a:t>  Only using some of the information to make the decision</a:t>
            </a:r>
          </a:p>
          <a:p>
            <a:pPr>
              <a:buFont typeface="Wingdings" panose="05000000000000000000" pitchFamily="2" charset="2"/>
              <a:buChar char="v"/>
            </a:pPr>
            <a:r>
              <a:rPr lang="en-GB" dirty="0"/>
              <a:t>  Dichotomous thinking – ‘yes/no’ </a:t>
            </a:r>
          </a:p>
          <a:p>
            <a:pPr>
              <a:buFont typeface="Wingdings" panose="05000000000000000000" pitchFamily="2" charset="2"/>
              <a:buChar char="v"/>
            </a:pPr>
            <a:r>
              <a:rPr lang="en-GB" dirty="0"/>
              <a:t>  Over-generalising </a:t>
            </a:r>
          </a:p>
          <a:p>
            <a:pPr>
              <a:buFont typeface="Wingdings" panose="05000000000000000000" pitchFamily="2" charset="2"/>
              <a:buChar char="v"/>
            </a:pPr>
            <a:r>
              <a:rPr lang="en-GB" dirty="0"/>
              <a:t>  Disqualifying the positive or contradictory information</a:t>
            </a:r>
          </a:p>
        </p:txBody>
      </p:sp>
    </p:spTree>
    <p:extLst>
      <p:ext uri="{BB962C8B-B14F-4D97-AF65-F5344CB8AC3E}">
        <p14:creationId xmlns:p14="http://schemas.microsoft.com/office/powerpoint/2010/main" val="3503307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Looking after ourselves and each other</a:t>
            </a:r>
          </a:p>
        </p:txBody>
      </p:sp>
      <p:sp>
        <p:nvSpPr>
          <p:cNvPr id="3" name="Content Placeholder 2"/>
          <p:cNvSpPr>
            <a:spLocks noGrp="1"/>
          </p:cNvSpPr>
          <p:nvPr>
            <p:ph idx="1"/>
          </p:nvPr>
        </p:nvSpPr>
        <p:spPr/>
        <p:txBody>
          <a:bodyPr/>
          <a:lstStyle/>
          <a:p>
            <a:r>
              <a:rPr lang="en-GB" dirty="0"/>
              <a:t>The extreme becoming normal </a:t>
            </a:r>
          </a:p>
          <a:p>
            <a:endParaRPr lang="en-GB" dirty="0"/>
          </a:p>
          <a:p>
            <a:r>
              <a:rPr lang="en-GB" dirty="0"/>
              <a:t>How does working with extreme behaviours and high risk impact on people?</a:t>
            </a:r>
          </a:p>
          <a:p>
            <a:endParaRPr lang="en-GB" dirty="0"/>
          </a:p>
          <a:p>
            <a:r>
              <a:rPr lang="en-GB" dirty="0"/>
              <a:t>What differences have you noticed about your views towards self harm between when we started work in this environment and now </a:t>
            </a:r>
          </a:p>
          <a:p>
            <a:endParaRPr lang="en-GB" dirty="0"/>
          </a:p>
          <a:p>
            <a:r>
              <a:rPr lang="en-GB" dirty="0"/>
              <a:t>It’s a difficult topic and its important to look after each other </a:t>
            </a:r>
          </a:p>
          <a:p>
            <a:pPr lvl="1"/>
            <a:r>
              <a:rPr lang="en-GB" dirty="0"/>
              <a:t>How do people cope with working within this area?</a:t>
            </a:r>
          </a:p>
        </p:txBody>
      </p:sp>
    </p:spTree>
    <p:extLst>
      <p:ext uri="{BB962C8B-B14F-4D97-AF65-F5344CB8AC3E}">
        <p14:creationId xmlns:p14="http://schemas.microsoft.com/office/powerpoint/2010/main" val="1428500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1. What is suicidal behaviour?</a:t>
            </a:r>
          </a:p>
        </p:txBody>
      </p:sp>
      <p:sp>
        <p:nvSpPr>
          <p:cNvPr id="5" name="Text Placeholder 4"/>
          <p:cNvSpPr>
            <a:spLocks noGrp="1"/>
          </p:cNvSpPr>
          <p:nvPr>
            <p:ph type="body" idx="1"/>
          </p:nvPr>
        </p:nvSpPr>
        <p:spPr/>
        <p:txBody>
          <a:bodyPr/>
          <a:lstStyle/>
          <a:p>
            <a:endParaRPr lang="en-GB"/>
          </a:p>
        </p:txBody>
      </p:sp>
    </p:spTree>
    <p:extLst>
      <p:ext uri="{BB962C8B-B14F-4D97-AF65-F5344CB8AC3E}">
        <p14:creationId xmlns:p14="http://schemas.microsoft.com/office/powerpoint/2010/main" val="2863382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FDED-6E37-4C4E-82DF-303B66F41A4F}"/>
              </a:ext>
            </a:extLst>
          </p:cNvPr>
          <p:cNvSpPr>
            <a:spLocks noGrp="1"/>
          </p:cNvSpPr>
          <p:nvPr>
            <p:ph type="title"/>
          </p:nvPr>
        </p:nvSpPr>
        <p:spPr/>
        <p:txBody>
          <a:bodyPr>
            <a:normAutofit/>
          </a:bodyPr>
          <a:lstStyle/>
          <a:p>
            <a:r>
              <a:rPr lang="en-GB" dirty="0"/>
              <a:t>Question:  What do you think a suicidal person looks or acts like?</a:t>
            </a:r>
          </a:p>
        </p:txBody>
      </p:sp>
      <p:sp>
        <p:nvSpPr>
          <p:cNvPr id="3" name="Content Placeholder 2">
            <a:extLst>
              <a:ext uri="{FF2B5EF4-FFF2-40B4-BE49-F238E27FC236}">
                <a16:creationId xmlns:a16="http://schemas.microsoft.com/office/drawing/2014/main" id="{8F497CF4-0895-4D81-8963-4C91366168F9}"/>
              </a:ext>
            </a:extLst>
          </p:cNvPr>
          <p:cNvSpPr>
            <a:spLocks noGrp="1"/>
          </p:cNvSpPr>
          <p:nvPr>
            <p:ph idx="1"/>
          </p:nvPr>
        </p:nvSpPr>
        <p:spPr/>
        <p:txBody>
          <a:bodyPr/>
          <a:lstStyle/>
          <a:p>
            <a:r>
              <a:rPr lang="en-GB" dirty="0"/>
              <a:t>What are you looking for?</a:t>
            </a:r>
          </a:p>
          <a:p>
            <a:endParaRPr lang="en-GB" dirty="0"/>
          </a:p>
          <a:p>
            <a:r>
              <a:rPr lang="en-GB" dirty="0"/>
              <a:t>What do you expect?</a:t>
            </a:r>
          </a:p>
          <a:p>
            <a:endParaRPr lang="en-GB" dirty="0"/>
          </a:p>
          <a:p>
            <a:r>
              <a:rPr lang="en-GB" dirty="0"/>
              <a:t>What tells you that its not serious?</a:t>
            </a:r>
          </a:p>
          <a:p>
            <a:endParaRPr lang="en-GB" dirty="0"/>
          </a:p>
          <a:p>
            <a:pPr marL="0" indent="0">
              <a:buNone/>
            </a:pPr>
            <a:r>
              <a:rPr lang="en-GB" dirty="0"/>
              <a:t>There are no checklists to tell you if someone is – it’s a complex balance but we will guide you through some of the most important elements. </a:t>
            </a:r>
          </a:p>
          <a:p>
            <a:endParaRPr lang="en-GB" dirty="0"/>
          </a:p>
        </p:txBody>
      </p:sp>
    </p:spTree>
    <p:extLst>
      <p:ext uri="{BB962C8B-B14F-4D97-AF65-F5344CB8AC3E}">
        <p14:creationId xmlns:p14="http://schemas.microsoft.com/office/powerpoint/2010/main" val="2075752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145" y="286605"/>
            <a:ext cx="10960273" cy="1450757"/>
          </a:xfrm>
        </p:spPr>
        <p:txBody>
          <a:bodyPr>
            <a:normAutofit/>
          </a:bodyPr>
          <a:lstStyle/>
          <a:p>
            <a:r>
              <a:rPr lang="en-GB" dirty="0"/>
              <a:t>Self-harm or suicidal behaviour?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7179467"/>
              </p:ext>
            </p:extLst>
          </p:nvPr>
        </p:nvGraphicFramePr>
        <p:xfrm>
          <a:off x="445476" y="1846264"/>
          <a:ext cx="11371385"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1" name="Straight Connector 10"/>
          <p:cNvCxnSpPr/>
          <p:nvPr/>
        </p:nvCxnSpPr>
        <p:spPr>
          <a:xfrm>
            <a:off x="4871719" y="1908549"/>
            <a:ext cx="72008" cy="396044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784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458" y="195942"/>
            <a:ext cx="5499083" cy="6662057"/>
          </a:xfrm>
          <a:prstGeom prst="rect">
            <a:avLst/>
          </a:prstGeom>
        </p:spPr>
      </p:pic>
    </p:spTree>
    <p:extLst>
      <p:ext uri="{BB962C8B-B14F-4D97-AF65-F5344CB8AC3E}">
        <p14:creationId xmlns:p14="http://schemas.microsoft.com/office/powerpoint/2010/main" val="2126450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8346D-479C-44B9-8F4F-6DAA0145E2C2}"/>
              </a:ext>
            </a:extLst>
          </p:cNvPr>
          <p:cNvSpPr>
            <a:spLocks noGrp="1"/>
          </p:cNvSpPr>
          <p:nvPr>
            <p:ph type="title"/>
          </p:nvPr>
        </p:nvSpPr>
        <p:spPr/>
        <p:txBody>
          <a:bodyPr>
            <a:normAutofit/>
          </a:bodyPr>
          <a:lstStyle/>
          <a:p>
            <a:r>
              <a:rPr lang="en-GB" dirty="0"/>
              <a:t>Major or minor?</a:t>
            </a:r>
          </a:p>
        </p:txBody>
      </p:sp>
      <p:sp>
        <p:nvSpPr>
          <p:cNvPr id="4" name="Content Placeholder 3">
            <a:extLst>
              <a:ext uri="{FF2B5EF4-FFF2-40B4-BE49-F238E27FC236}">
                <a16:creationId xmlns:a16="http://schemas.microsoft.com/office/drawing/2014/main" id="{DC0A8EED-359D-4644-8F96-EA2608D427CB}"/>
              </a:ext>
            </a:extLst>
          </p:cNvPr>
          <p:cNvSpPr>
            <a:spLocks noGrp="1"/>
          </p:cNvSpPr>
          <p:nvPr>
            <p:ph idx="1"/>
          </p:nvPr>
        </p:nvSpPr>
        <p:spPr>
          <a:xfrm>
            <a:off x="1097279" y="1845734"/>
            <a:ext cx="6454987" cy="4023360"/>
          </a:xfrm>
        </p:spPr>
        <p:txBody>
          <a:bodyPr>
            <a:normAutofit/>
          </a:bodyPr>
          <a:lstStyle/>
          <a:p>
            <a:r>
              <a:rPr lang="en-GB" dirty="0"/>
              <a:t>The development of suicide risk could be:</a:t>
            </a:r>
          </a:p>
          <a:p>
            <a:endParaRPr lang="en-GB" dirty="0"/>
          </a:p>
          <a:p>
            <a:r>
              <a:rPr lang="en-GB" dirty="0"/>
              <a:t>One major problem which overwhelms</a:t>
            </a:r>
          </a:p>
          <a:p>
            <a:endParaRPr lang="en-GB" dirty="0"/>
          </a:p>
          <a:p>
            <a:r>
              <a:rPr lang="en-GB" dirty="0"/>
              <a:t>Or a series of smaller minor issues which build up, none on their own enough, but eventually tip the balance.</a:t>
            </a:r>
          </a:p>
        </p:txBody>
      </p:sp>
      <p:pic>
        <p:nvPicPr>
          <p:cNvPr id="2" name="Picture 1">
            <a:extLst>
              <a:ext uri="{FF2B5EF4-FFF2-40B4-BE49-F238E27FC236}">
                <a16:creationId xmlns:a16="http://schemas.microsoft.com/office/drawing/2014/main" id="{FA7B46DB-F55B-4633-B0E2-31FAAFA2DBF5}"/>
              </a:ext>
            </a:extLst>
          </p:cNvPr>
          <p:cNvPicPr>
            <a:picLocks noChangeAspect="1"/>
          </p:cNvPicPr>
          <p:nvPr/>
        </p:nvPicPr>
        <p:blipFill>
          <a:blip r:embed="rId3"/>
          <a:stretch>
            <a:fillRect/>
          </a:stretch>
        </p:blipFill>
        <p:spPr>
          <a:xfrm>
            <a:off x="8020570" y="2593725"/>
            <a:ext cx="3135109" cy="2116198"/>
          </a:xfrm>
          <a:prstGeom prst="rect">
            <a:avLst/>
          </a:prstGeom>
        </p:spPr>
      </p:pic>
    </p:spTree>
    <p:extLst>
      <p:ext uri="{BB962C8B-B14F-4D97-AF65-F5344CB8AC3E}">
        <p14:creationId xmlns:p14="http://schemas.microsoft.com/office/powerpoint/2010/main" val="634724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 it suicidal or is it self-harm?</a:t>
            </a:r>
          </a:p>
        </p:txBody>
      </p:sp>
      <p:sp>
        <p:nvSpPr>
          <p:cNvPr id="3" name="Content Placeholder 2"/>
          <p:cNvSpPr>
            <a:spLocks noGrp="1"/>
          </p:cNvSpPr>
          <p:nvPr>
            <p:ph idx="1"/>
          </p:nvPr>
        </p:nvSpPr>
        <p:spPr>
          <a:xfrm>
            <a:off x="1097279" y="1845733"/>
            <a:ext cx="10918875" cy="4496451"/>
          </a:xfrm>
        </p:spPr>
        <p:txBody>
          <a:bodyPr>
            <a:normAutofit fontScale="92500" lnSpcReduction="10000"/>
          </a:bodyPr>
          <a:lstStyle/>
          <a:p>
            <a:pPr marL="457200" indent="-457200">
              <a:buFont typeface="+mj-lt"/>
              <a:buAutoNum type="arabicPeriod"/>
            </a:pPr>
            <a:r>
              <a:rPr lang="en-GB" dirty="0"/>
              <a:t>Half of all suicides (in prison and in the community) have previous self-harm </a:t>
            </a:r>
          </a:p>
          <a:p>
            <a:pPr marL="457200" indent="-457200">
              <a:buFont typeface="+mj-lt"/>
              <a:buAutoNum type="arabicPeriod"/>
            </a:pPr>
            <a:r>
              <a:rPr lang="en-GB" dirty="0"/>
              <a:t>Half of all suicides have NO history of ever having self-harmed.</a:t>
            </a:r>
          </a:p>
          <a:p>
            <a:pPr marL="457200" indent="-457200">
              <a:buFont typeface="+mj-lt"/>
              <a:buAutoNum type="arabicPeriod"/>
            </a:pPr>
            <a:r>
              <a:rPr lang="en-GB" dirty="0"/>
              <a:t>Ever having a serious injury or EVER trying a lethal method like ligaturing massively increases the risk for the rest of their lives.</a:t>
            </a:r>
          </a:p>
          <a:p>
            <a:pPr marL="457200" indent="-457200">
              <a:buFont typeface="+mj-lt"/>
              <a:buAutoNum type="arabicPeriod"/>
            </a:pPr>
            <a:r>
              <a:rPr lang="en-GB" dirty="0"/>
              <a:t>Less than 1 in 5 people who die by suicide told a professional or staff member but 2/3</a:t>
            </a:r>
            <a:r>
              <a:rPr lang="en-GB" baseline="30000" dirty="0"/>
              <a:t>rd</a:t>
            </a:r>
            <a:r>
              <a:rPr lang="en-GB" dirty="0"/>
              <a:t>s  said to a family member.</a:t>
            </a:r>
          </a:p>
          <a:p>
            <a:pPr marL="457200" indent="-457200">
              <a:buFont typeface="+mj-lt"/>
              <a:buAutoNum type="arabicPeriod"/>
            </a:pPr>
            <a:r>
              <a:rPr lang="en-GB" dirty="0"/>
              <a:t>On average, the planning stage for suicide is under 30 minutes. </a:t>
            </a:r>
          </a:p>
          <a:p>
            <a:pPr marL="457200" indent="-457200">
              <a:buFont typeface="+mj-lt"/>
              <a:buAutoNum type="arabicPeriod"/>
            </a:pPr>
            <a:r>
              <a:rPr lang="en-GB" dirty="0"/>
              <a:t>In the DIC at Nottingham in 2017 and 2018, over half of the men who died had ligatured previously, often recently.  Most had ACCTs closed at first review.  </a:t>
            </a:r>
          </a:p>
          <a:p>
            <a:pPr marL="457200" indent="-457200">
              <a:buFont typeface="+mj-lt"/>
              <a:buAutoNum type="arabicPeriod"/>
            </a:pPr>
            <a:r>
              <a:rPr lang="en-GB" dirty="0"/>
              <a:t>Many people have thoughts of suicide, some often, some come and go and some only once.   </a:t>
            </a:r>
          </a:p>
          <a:p>
            <a:pPr marL="457200" indent="-457200">
              <a:buFont typeface="+mj-lt"/>
              <a:buAutoNum type="arabicPeriod"/>
            </a:pPr>
            <a:r>
              <a:rPr lang="en-GB" dirty="0"/>
              <a:t>If a person ends up in the same situation, same feelings or thoughts then the suicidal thinking returns and can often come back stronger than last time. </a:t>
            </a:r>
          </a:p>
        </p:txBody>
      </p:sp>
    </p:spTree>
    <p:extLst>
      <p:ext uri="{BB962C8B-B14F-4D97-AF65-F5344CB8AC3E}">
        <p14:creationId xmlns:p14="http://schemas.microsoft.com/office/powerpoint/2010/main" val="154496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Previous suicidal behaviour and life-threatening self-harm</a:t>
            </a:r>
          </a:p>
        </p:txBody>
      </p:sp>
      <p:sp>
        <p:nvSpPr>
          <p:cNvPr id="3" name="Content Placeholder 2"/>
          <p:cNvSpPr>
            <a:spLocks noGrp="1"/>
          </p:cNvSpPr>
          <p:nvPr>
            <p:ph idx="1"/>
          </p:nvPr>
        </p:nvSpPr>
        <p:spPr/>
        <p:txBody>
          <a:bodyPr/>
          <a:lstStyle/>
          <a:p>
            <a:endParaRPr lang="en-GB" dirty="0"/>
          </a:p>
          <a:p>
            <a:r>
              <a:rPr lang="en-GB" dirty="0"/>
              <a:t>Why are you asking about previous self harm? What are you trying to learn? </a:t>
            </a:r>
          </a:p>
          <a:p>
            <a:pPr marL="0" indent="0">
              <a:buNone/>
            </a:pPr>
            <a:endParaRPr lang="en-GB" dirty="0"/>
          </a:p>
          <a:p>
            <a:r>
              <a:rPr lang="en-GB" dirty="0"/>
              <a:t>What is important about that previous behaviour? What else do you need to know? </a:t>
            </a:r>
          </a:p>
          <a:p>
            <a:endParaRPr lang="en-GB" dirty="0"/>
          </a:p>
          <a:p>
            <a:endParaRPr lang="en-GB" dirty="0"/>
          </a:p>
        </p:txBody>
      </p:sp>
    </p:spTree>
    <p:extLst>
      <p:ext uri="{BB962C8B-B14F-4D97-AF65-F5344CB8AC3E}">
        <p14:creationId xmlns:p14="http://schemas.microsoft.com/office/powerpoint/2010/main" val="306327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Exercise: </a:t>
            </a:r>
            <a:r>
              <a:rPr lang="en-GB"/>
              <a:t>suicide intent at </a:t>
            </a:r>
            <a:r>
              <a:rPr lang="en-GB" dirty="0" err="1"/>
              <a:t>nottingham</a:t>
            </a:r>
            <a:r>
              <a:rPr lang="en-GB" dirty="0"/>
              <a:t>?</a:t>
            </a:r>
          </a:p>
        </p:txBody>
      </p:sp>
      <p:sp>
        <p:nvSpPr>
          <p:cNvPr id="3" name="Content Placeholder 2"/>
          <p:cNvSpPr>
            <a:spLocks noGrp="1"/>
          </p:cNvSpPr>
          <p:nvPr>
            <p:ph idx="1"/>
          </p:nvPr>
        </p:nvSpPr>
        <p:spPr/>
        <p:txBody>
          <a:bodyPr>
            <a:normAutofit/>
          </a:bodyPr>
          <a:lstStyle/>
          <a:p>
            <a:r>
              <a:rPr lang="en-GB" dirty="0"/>
              <a:t>A recent study looked at how the men here at Nottingham who had suicidal intent to their behaviour differed from those who didn’t in what was reported in their </a:t>
            </a:r>
            <a:r>
              <a:rPr lang="en-GB" dirty="0" err="1"/>
              <a:t>ACCTs.</a:t>
            </a:r>
            <a:endParaRPr lang="en-GB" dirty="0"/>
          </a:p>
          <a:p>
            <a:endParaRPr lang="en-GB" dirty="0"/>
          </a:p>
          <a:p>
            <a:endParaRPr lang="en-GB" dirty="0"/>
          </a:p>
          <a:p>
            <a:r>
              <a:rPr lang="en-GB" dirty="0"/>
              <a:t>Higher or lower?</a:t>
            </a:r>
          </a:p>
          <a:p>
            <a:endParaRPr lang="en-GB" dirty="0"/>
          </a:p>
          <a:p>
            <a:endParaRPr lang="en-GB" dirty="0"/>
          </a:p>
        </p:txBody>
      </p:sp>
    </p:spTree>
    <p:extLst>
      <p:ext uri="{BB962C8B-B14F-4D97-AF65-F5344CB8AC3E}">
        <p14:creationId xmlns:p14="http://schemas.microsoft.com/office/powerpoint/2010/main" val="1428989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72585778"/>
              </p:ext>
            </p:extLst>
          </p:nvPr>
        </p:nvGraphicFramePr>
        <p:xfrm>
          <a:off x="1023938" y="585216"/>
          <a:ext cx="9720262" cy="5723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784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p:txBody>
          <a:bodyPr>
            <a:normAutofit fontScale="92500" lnSpcReduction="20000"/>
          </a:bodyPr>
          <a:lstStyle/>
          <a:p>
            <a:r>
              <a:rPr lang="en-GB" dirty="0"/>
              <a:t>Might suggest that suicide risk is higher:</a:t>
            </a:r>
          </a:p>
          <a:p>
            <a:pPr>
              <a:buFont typeface="Arial" panose="020B0604020202020204" pitchFamily="34" charset="0"/>
              <a:buChar char="•"/>
            </a:pPr>
            <a:r>
              <a:rPr lang="en-GB" dirty="0"/>
              <a:t> Being punished and mental health </a:t>
            </a:r>
          </a:p>
          <a:p>
            <a:pPr>
              <a:buFont typeface="Arial" panose="020B0604020202020204" pitchFamily="34" charset="0"/>
              <a:buChar char="•"/>
            </a:pPr>
            <a:r>
              <a:rPr lang="en-GB" dirty="0"/>
              <a:t> Frustrations/anger and Anxiety/concerns </a:t>
            </a:r>
          </a:p>
          <a:p>
            <a:pPr>
              <a:buFont typeface="Arial" panose="020B0604020202020204" pitchFamily="34" charset="0"/>
              <a:buChar char="•"/>
            </a:pPr>
            <a:r>
              <a:rPr lang="en-GB" dirty="0"/>
              <a:t> Experiencing loss and wanting to be left alone</a:t>
            </a:r>
          </a:p>
          <a:p>
            <a:pPr marL="0" indent="0">
              <a:buNone/>
            </a:pPr>
            <a:endParaRPr lang="en-GB" dirty="0"/>
          </a:p>
          <a:p>
            <a:r>
              <a:rPr lang="en-GB" dirty="0"/>
              <a:t>What might be equally suicidal or self-harm risk:</a:t>
            </a:r>
          </a:p>
          <a:p>
            <a:pPr marL="457200" indent="-457200">
              <a:buFont typeface="+mj-lt"/>
              <a:buAutoNum type="arabicPeriod"/>
            </a:pPr>
            <a:r>
              <a:rPr lang="en-GB" dirty="0"/>
              <a:t>Wanting to release emotions</a:t>
            </a:r>
          </a:p>
          <a:p>
            <a:pPr marL="457200" indent="-457200">
              <a:buFont typeface="+mj-lt"/>
              <a:buAutoNum type="arabicPeriod"/>
            </a:pPr>
            <a:r>
              <a:rPr lang="en-GB" dirty="0"/>
              <a:t>Trying to get something to be different or asking for help</a:t>
            </a:r>
          </a:p>
          <a:p>
            <a:pPr marL="457200" indent="-457200">
              <a:buFont typeface="+mj-lt"/>
              <a:buAutoNum type="arabicPeriod"/>
            </a:pPr>
            <a:r>
              <a:rPr lang="en-GB" dirty="0"/>
              <a:t>Not feeling safe</a:t>
            </a:r>
          </a:p>
          <a:p>
            <a:pPr marL="457200" indent="-457200">
              <a:buFont typeface="+mj-lt"/>
              <a:buAutoNum type="arabicPeriod"/>
            </a:pPr>
            <a:r>
              <a:rPr lang="en-GB" dirty="0"/>
              <a:t>Feeling ignored by the prison or CJS more widely</a:t>
            </a:r>
          </a:p>
          <a:p>
            <a:endParaRPr lang="en-GB" dirty="0"/>
          </a:p>
        </p:txBody>
      </p:sp>
    </p:spTree>
    <p:extLst>
      <p:ext uri="{BB962C8B-B14F-4D97-AF65-F5344CB8AC3E}">
        <p14:creationId xmlns:p14="http://schemas.microsoft.com/office/powerpoint/2010/main" val="3060182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 The relevance of risk factors</a:t>
            </a:r>
          </a:p>
        </p:txBody>
      </p:sp>
      <p:pic>
        <p:nvPicPr>
          <p:cNvPr id="3" name="Picture 2"/>
          <p:cNvPicPr>
            <a:picLocks noChangeAspect="1"/>
          </p:cNvPicPr>
          <p:nvPr/>
        </p:nvPicPr>
        <p:blipFill>
          <a:blip r:embed="rId3"/>
          <a:stretch>
            <a:fillRect/>
          </a:stretch>
        </p:blipFill>
        <p:spPr>
          <a:xfrm>
            <a:off x="8844897" y="478564"/>
            <a:ext cx="2768838" cy="3794333"/>
          </a:xfrm>
          <a:prstGeom prst="rect">
            <a:avLst/>
          </a:prstGeom>
        </p:spPr>
      </p:pic>
      <p:sp>
        <p:nvSpPr>
          <p:cNvPr id="4" name="Text Placeholder 3"/>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30981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618053883"/>
              </p:ext>
            </p:extLst>
          </p:nvPr>
        </p:nvGraphicFramePr>
        <p:xfrm>
          <a:off x="480767" y="141402"/>
          <a:ext cx="11331019" cy="6612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stretch>
            <a:fillRect/>
          </a:stretch>
        </p:blipFill>
        <p:spPr>
          <a:xfrm>
            <a:off x="0" y="3553906"/>
            <a:ext cx="2477672" cy="3200400"/>
          </a:xfrm>
          <a:prstGeom prst="rect">
            <a:avLst/>
          </a:prstGeom>
        </p:spPr>
      </p:pic>
      <p:pic>
        <p:nvPicPr>
          <p:cNvPr id="5" name="Picture 4"/>
          <p:cNvPicPr>
            <a:picLocks noChangeAspect="1"/>
          </p:cNvPicPr>
          <p:nvPr/>
        </p:nvPicPr>
        <p:blipFill>
          <a:blip r:embed="rId9"/>
          <a:stretch>
            <a:fillRect/>
          </a:stretch>
        </p:blipFill>
        <p:spPr>
          <a:xfrm>
            <a:off x="9255095" y="0"/>
            <a:ext cx="2936905" cy="2965391"/>
          </a:xfrm>
          <a:prstGeom prst="rect">
            <a:avLst/>
          </a:prstGeom>
        </p:spPr>
      </p:pic>
    </p:spTree>
    <p:extLst>
      <p:ext uri="{BB962C8B-B14F-4D97-AF65-F5344CB8AC3E}">
        <p14:creationId xmlns:p14="http://schemas.microsoft.com/office/powerpoint/2010/main" val="2555074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EABF-B811-4761-A221-16DA05B7A214}"/>
              </a:ext>
            </a:extLst>
          </p:cNvPr>
          <p:cNvSpPr>
            <a:spLocks noGrp="1"/>
          </p:cNvSpPr>
          <p:nvPr>
            <p:ph type="title"/>
          </p:nvPr>
        </p:nvSpPr>
        <p:spPr/>
        <p:txBody>
          <a:bodyPr/>
          <a:lstStyle/>
          <a:p>
            <a:r>
              <a:rPr lang="en-GB" dirty="0"/>
              <a:t>3. The meaning of experience</a:t>
            </a:r>
          </a:p>
        </p:txBody>
      </p:sp>
      <p:sp>
        <p:nvSpPr>
          <p:cNvPr id="3" name="Content Placeholder 2">
            <a:extLst>
              <a:ext uri="{FF2B5EF4-FFF2-40B4-BE49-F238E27FC236}">
                <a16:creationId xmlns:a16="http://schemas.microsoft.com/office/drawing/2014/main" id="{201CECE7-F3EC-4AFA-9072-60C45047FDF8}"/>
              </a:ext>
            </a:extLst>
          </p:cNvPr>
          <p:cNvSpPr>
            <a:spLocks noGrp="1"/>
          </p:cNvSpPr>
          <p:nvPr>
            <p:ph type="body" idx="1"/>
          </p:nvPr>
        </p:nvSpPr>
        <p:spPr>
          <a:xfrm>
            <a:off x="8610599" y="4960137"/>
            <a:ext cx="3427429" cy="1463040"/>
          </a:xfrm>
        </p:spPr>
        <p:txBody>
          <a:bodyPr>
            <a:normAutofit fontScale="47500" lnSpcReduction="20000"/>
          </a:bodyPr>
          <a:lstStyle/>
          <a:p>
            <a:r>
              <a:rPr lang="en-GB" sz="3200" dirty="0"/>
              <a:t>We make meaning from multiple events in our lives and generate multiple meanings</a:t>
            </a:r>
          </a:p>
          <a:p>
            <a:endParaRPr lang="en-GB" sz="3200" dirty="0"/>
          </a:p>
          <a:p>
            <a:endParaRPr lang="en-GB" sz="3200" dirty="0"/>
          </a:p>
          <a:p>
            <a:r>
              <a:rPr lang="en-GB" sz="3200" dirty="0"/>
              <a:t>Our expression of distress also has multiple outlets  </a:t>
            </a:r>
          </a:p>
        </p:txBody>
      </p:sp>
    </p:spTree>
    <p:extLst>
      <p:ext uri="{BB962C8B-B14F-4D97-AF65-F5344CB8AC3E}">
        <p14:creationId xmlns:p14="http://schemas.microsoft.com/office/powerpoint/2010/main" val="834699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FC970-554A-48B2-A994-3C9C8F38CEE2}"/>
              </a:ext>
            </a:extLst>
          </p:cNvPr>
          <p:cNvSpPr>
            <a:spLocks noGrp="1"/>
          </p:cNvSpPr>
          <p:nvPr>
            <p:ph type="title"/>
          </p:nvPr>
        </p:nvSpPr>
        <p:spPr>
          <a:xfrm>
            <a:off x="1024128" y="585216"/>
            <a:ext cx="10891352" cy="1499616"/>
          </a:xfrm>
        </p:spPr>
        <p:txBody>
          <a:bodyPr>
            <a:normAutofit fontScale="90000"/>
          </a:bodyPr>
          <a:lstStyle/>
          <a:p>
            <a:r>
              <a:rPr lang="en-GB" dirty="0"/>
              <a:t>How do people usually respond and/or express their distress, discontent, grief and unhappiness?  </a:t>
            </a:r>
            <a:br>
              <a:rPr lang="en-GB" dirty="0"/>
            </a:br>
            <a:br>
              <a:rPr lang="en-GB" dirty="0"/>
            </a:br>
            <a:r>
              <a:rPr lang="en-GB" dirty="0"/>
              <a:t>Example:  Bereavement</a:t>
            </a:r>
          </a:p>
        </p:txBody>
      </p:sp>
      <p:sp>
        <p:nvSpPr>
          <p:cNvPr id="4" name="Content Placeholder 3">
            <a:extLst>
              <a:ext uri="{FF2B5EF4-FFF2-40B4-BE49-F238E27FC236}">
                <a16:creationId xmlns:a16="http://schemas.microsoft.com/office/drawing/2014/main" id="{190C67C6-F50D-4A29-9236-B883AE4FDE38}"/>
              </a:ext>
            </a:extLst>
          </p:cNvPr>
          <p:cNvSpPr>
            <a:spLocks noGrp="1"/>
          </p:cNvSpPr>
          <p:nvPr>
            <p:ph sz="half" idx="1"/>
          </p:nvPr>
        </p:nvSpPr>
        <p:spPr>
          <a:xfrm>
            <a:off x="1024128" y="2729060"/>
            <a:ext cx="4754880" cy="4023360"/>
          </a:xfrm>
        </p:spPr>
        <p:txBody>
          <a:bodyPr/>
          <a:lstStyle/>
          <a:p>
            <a:r>
              <a:rPr lang="en-GB" dirty="0"/>
              <a:t>Showing externally</a:t>
            </a:r>
          </a:p>
        </p:txBody>
      </p:sp>
      <p:sp>
        <p:nvSpPr>
          <p:cNvPr id="5" name="Content Placeholder 4">
            <a:extLst>
              <a:ext uri="{FF2B5EF4-FFF2-40B4-BE49-F238E27FC236}">
                <a16:creationId xmlns:a16="http://schemas.microsoft.com/office/drawing/2014/main" id="{9201CFCD-E3A2-4BB6-BEAA-ECA0D66CEAA0}"/>
              </a:ext>
            </a:extLst>
          </p:cNvPr>
          <p:cNvSpPr>
            <a:spLocks noGrp="1"/>
          </p:cNvSpPr>
          <p:nvPr>
            <p:ph sz="half" idx="2"/>
          </p:nvPr>
        </p:nvSpPr>
        <p:spPr>
          <a:xfrm>
            <a:off x="5970466" y="2729060"/>
            <a:ext cx="4754880" cy="4023360"/>
          </a:xfrm>
        </p:spPr>
        <p:txBody>
          <a:bodyPr/>
          <a:lstStyle/>
          <a:p>
            <a:r>
              <a:rPr lang="en-GB" dirty="0"/>
              <a:t>Going on internally</a:t>
            </a:r>
          </a:p>
        </p:txBody>
      </p:sp>
    </p:spTree>
    <p:extLst>
      <p:ext uri="{BB962C8B-B14F-4D97-AF65-F5344CB8AC3E}">
        <p14:creationId xmlns:p14="http://schemas.microsoft.com/office/powerpoint/2010/main" val="862625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do people respond like that?</a:t>
            </a:r>
          </a:p>
        </p:txBody>
      </p:sp>
      <p:graphicFrame>
        <p:nvGraphicFramePr>
          <p:cNvPr id="6" name="Content Placeholder 3">
            <a:extLst>
              <a:ext uri="{FF2B5EF4-FFF2-40B4-BE49-F238E27FC236}">
                <a16:creationId xmlns:a16="http://schemas.microsoft.com/office/drawing/2014/main" id="{7EE6D3A8-9F14-401D-BDA6-A25556AEFF64}"/>
              </a:ext>
            </a:extLst>
          </p:cNvPr>
          <p:cNvGraphicFramePr>
            <a:graphicFrameLocks noGrp="1"/>
          </p:cNvGraphicFramePr>
          <p:nvPr>
            <p:ph idx="1"/>
            <p:extLst>
              <p:ext uri="{D42A27DB-BD31-4B8C-83A1-F6EECF244321}">
                <p14:modId xmlns:p14="http://schemas.microsoft.com/office/powerpoint/2010/main" val="2649616009"/>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1204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How does the suicide/SH develop?</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78479719"/>
              </p:ext>
            </p:extLst>
          </p:nvPr>
        </p:nvGraphicFramePr>
        <p:xfrm>
          <a:off x="435836" y="1871529"/>
          <a:ext cx="11271902" cy="4032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pPr>
              <a:defRPr/>
            </a:pPr>
            <a:fld id="{AE5DE86B-48D6-4531-8A5B-5279969B20BF}" type="slidenum">
              <a:rPr lang="en-GB" smtClean="0"/>
              <a:pPr>
                <a:defRPr/>
              </a:pPr>
              <a:t>22</a:t>
            </a:fld>
            <a:endParaRPr lang="en-GB"/>
          </a:p>
        </p:txBody>
      </p:sp>
      <p:pic>
        <p:nvPicPr>
          <p:cNvPr id="7" name="Picture 6"/>
          <p:cNvPicPr>
            <a:picLocks noChangeAspect="1"/>
          </p:cNvPicPr>
          <p:nvPr/>
        </p:nvPicPr>
        <p:blipFill>
          <a:blip r:embed="rId8"/>
          <a:stretch>
            <a:fillRect/>
          </a:stretch>
        </p:blipFill>
        <p:spPr>
          <a:xfrm>
            <a:off x="3345577" y="5460763"/>
            <a:ext cx="1731094" cy="1428350"/>
          </a:xfrm>
          <a:prstGeom prst="rect">
            <a:avLst/>
          </a:prstGeom>
        </p:spPr>
      </p:pic>
      <p:pic>
        <p:nvPicPr>
          <p:cNvPr id="8" name="Picture 7"/>
          <p:cNvPicPr>
            <a:picLocks noChangeAspect="1"/>
          </p:cNvPicPr>
          <p:nvPr/>
        </p:nvPicPr>
        <p:blipFill>
          <a:blip r:embed="rId9"/>
          <a:stretch>
            <a:fillRect/>
          </a:stretch>
        </p:blipFill>
        <p:spPr>
          <a:xfrm>
            <a:off x="6084510" y="5535838"/>
            <a:ext cx="1725290" cy="1302072"/>
          </a:xfrm>
          <a:prstGeom prst="rect">
            <a:avLst/>
          </a:prstGeom>
        </p:spPr>
      </p:pic>
      <p:sp>
        <p:nvSpPr>
          <p:cNvPr id="9" name="TextBox 8"/>
          <p:cNvSpPr txBox="1"/>
          <p:nvPr/>
        </p:nvSpPr>
        <p:spPr>
          <a:xfrm>
            <a:off x="8203885" y="6211670"/>
            <a:ext cx="2479834" cy="646331"/>
          </a:xfrm>
          <a:prstGeom prst="rect">
            <a:avLst/>
          </a:prstGeom>
          <a:noFill/>
        </p:spPr>
        <p:txBody>
          <a:bodyPr wrap="square" rtlCol="0">
            <a:spAutoFit/>
          </a:bodyPr>
          <a:lstStyle/>
          <a:p>
            <a:pPr>
              <a:defRPr/>
            </a:pPr>
            <a:r>
              <a:rPr lang="en-GB" kern="0" dirty="0">
                <a:solidFill>
                  <a:sysClr val="windowText" lastClr="000000"/>
                </a:solidFill>
              </a:rPr>
              <a:t>Based on the IMV model O’Connor (2011)</a:t>
            </a:r>
          </a:p>
        </p:txBody>
      </p:sp>
    </p:spTree>
    <p:extLst>
      <p:ext uri="{BB962C8B-B14F-4D97-AF65-F5344CB8AC3E}">
        <p14:creationId xmlns:p14="http://schemas.microsoft.com/office/powerpoint/2010/main" val="3694147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 meanings related to suicide</a:t>
            </a:r>
          </a:p>
        </p:txBody>
      </p:sp>
      <p:sp>
        <p:nvSpPr>
          <p:cNvPr id="3" name="Content Placeholder 2"/>
          <p:cNvSpPr>
            <a:spLocks noGrp="1"/>
          </p:cNvSpPr>
          <p:nvPr>
            <p:ph sz="half" idx="1"/>
          </p:nvPr>
        </p:nvSpPr>
        <p:spPr>
          <a:xfrm>
            <a:off x="2139886" y="1941921"/>
            <a:ext cx="7965648" cy="4798243"/>
          </a:xfrm>
        </p:spPr>
        <p:txBody>
          <a:bodyPr>
            <a:normAutofit lnSpcReduction="10000"/>
          </a:bodyPr>
          <a:lstStyle/>
          <a:p>
            <a:r>
              <a:rPr lang="en-GB" dirty="0"/>
              <a:t>Feeling a </a:t>
            </a:r>
            <a:r>
              <a:rPr lang="en-GB" b="1" dirty="0">
                <a:solidFill>
                  <a:srgbClr val="FF0000"/>
                </a:solidFill>
              </a:rPr>
              <a:t>burden</a:t>
            </a:r>
            <a:r>
              <a:rPr lang="en-GB" dirty="0"/>
              <a:t> on those you love </a:t>
            </a:r>
          </a:p>
          <a:p>
            <a:pPr lvl="1"/>
            <a:r>
              <a:rPr lang="en-GB" dirty="0"/>
              <a:t>Causing your family strain and unable to help them  or ‘They would be better off without me’</a:t>
            </a:r>
          </a:p>
          <a:p>
            <a:pPr marL="0" indent="0">
              <a:buNone/>
            </a:pPr>
            <a:endParaRPr lang="en-GB" dirty="0"/>
          </a:p>
          <a:p>
            <a:r>
              <a:rPr lang="en-GB" dirty="0"/>
              <a:t>Feeling you have </a:t>
            </a:r>
            <a:r>
              <a:rPr lang="en-GB" b="1" dirty="0">
                <a:solidFill>
                  <a:srgbClr val="FF0000"/>
                </a:solidFill>
              </a:rPr>
              <a:t>lost your place, worth, purpose or value</a:t>
            </a:r>
            <a:r>
              <a:rPr lang="en-GB" dirty="0"/>
              <a:t> to the world/those that matter</a:t>
            </a:r>
          </a:p>
          <a:p>
            <a:pPr lvl="1"/>
            <a:r>
              <a:rPr lang="en-GB" dirty="0"/>
              <a:t> feel humiliated or deep shame or worthless</a:t>
            </a:r>
          </a:p>
          <a:p>
            <a:pPr lvl="1"/>
            <a:endParaRPr lang="en-GB" dirty="0"/>
          </a:p>
          <a:p>
            <a:r>
              <a:rPr lang="en-GB" dirty="0"/>
              <a:t>Feeling like you have </a:t>
            </a:r>
            <a:r>
              <a:rPr lang="en-GB" b="1" dirty="0">
                <a:solidFill>
                  <a:srgbClr val="FF0000"/>
                </a:solidFill>
              </a:rPr>
              <a:t>lost control </a:t>
            </a:r>
            <a:r>
              <a:rPr lang="en-GB" dirty="0"/>
              <a:t>of your life</a:t>
            </a:r>
          </a:p>
          <a:p>
            <a:pPr lvl="1">
              <a:buFont typeface="Arial" panose="020B0604020202020204" pitchFamily="34" charset="0"/>
              <a:buChar char="•"/>
            </a:pPr>
            <a:r>
              <a:rPr lang="en-GB" dirty="0"/>
              <a:t>You have no real choices</a:t>
            </a:r>
          </a:p>
          <a:p>
            <a:pPr lvl="1">
              <a:buFont typeface="Arial" panose="020B0604020202020204" pitchFamily="34" charset="0"/>
              <a:buChar char="•"/>
            </a:pPr>
            <a:endParaRPr lang="en-GB" dirty="0"/>
          </a:p>
          <a:p>
            <a:r>
              <a:rPr lang="en-GB" dirty="0"/>
              <a:t>Feeling </a:t>
            </a:r>
            <a:r>
              <a:rPr lang="en-GB" b="1" dirty="0">
                <a:solidFill>
                  <a:srgbClr val="FF0000"/>
                </a:solidFill>
              </a:rPr>
              <a:t>unable to change anything </a:t>
            </a:r>
            <a:r>
              <a:rPr lang="en-GB" dirty="0"/>
              <a:t>and no-one will really help you</a:t>
            </a:r>
          </a:p>
          <a:p>
            <a:pPr lvl="1"/>
            <a:r>
              <a:rPr lang="en-GB" dirty="0"/>
              <a:t>Future won’t get better and no-one cares</a:t>
            </a:r>
          </a:p>
          <a:p>
            <a:endParaRPr lang="en-GB" dirty="0"/>
          </a:p>
        </p:txBody>
      </p:sp>
    </p:spTree>
    <p:extLst>
      <p:ext uri="{BB962C8B-B14F-4D97-AF65-F5344CB8AC3E}">
        <p14:creationId xmlns:p14="http://schemas.microsoft.com/office/powerpoint/2010/main" val="416091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B0DC5-2415-476C-8604-152427D17E40}"/>
              </a:ext>
            </a:extLst>
          </p:cNvPr>
          <p:cNvSpPr>
            <a:spLocks noGrp="1"/>
          </p:cNvSpPr>
          <p:nvPr>
            <p:ph type="title"/>
          </p:nvPr>
        </p:nvSpPr>
        <p:spPr/>
        <p:txBody>
          <a:bodyPr>
            <a:normAutofit/>
          </a:bodyPr>
          <a:lstStyle/>
          <a:p>
            <a:r>
              <a:rPr lang="en-GB" dirty="0"/>
              <a:t>Which of the meanings which might result from these events?  Use the sheet</a:t>
            </a:r>
          </a:p>
        </p:txBody>
      </p:sp>
      <p:sp>
        <p:nvSpPr>
          <p:cNvPr id="4" name="Content Placeholder 3">
            <a:extLst>
              <a:ext uri="{FF2B5EF4-FFF2-40B4-BE49-F238E27FC236}">
                <a16:creationId xmlns:a16="http://schemas.microsoft.com/office/drawing/2014/main" id="{F1D7B84E-D301-46A5-B883-0724641761BA}"/>
              </a:ext>
            </a:extLst>
          </p:cNvPr>
          <p:cNvSpPr>
            <a:spLocks noGrp="1"/>
          </p:cNvSpPr>
          <p:nvPr>
            <p:ph idx="1"/>
          </p:nvPr>
        </p:nvSpPr>
        <p:spPr>
          <a:xfrm>
            <a:off x="752030" y="2084832"/>
            <a:ext cx="10569562" cy="4532784"/>
          </a:xfrm>
        </p:spPr>
        <p:txBody>
          <a:bodyPr>
            <a:normAutofit fontScale="62500" lnSpcReduction="20000"/>
          </a:bodyPr>
          <a:lstStyle/>
          <a:p>
            <a:r>
              <a:rPr lang="en-GB" dirty="0"/>
              <a:t>Hearing your partner start crying whenever you call</a:t>
            </a:r>
          </a:p>
          <a:p>
            <a:r>
              <a:rPr lang="en-GB" dirty="0"/>
              <a:t>You’re told that your kids are getting bullied because their dad is in prison</a:t>
            </a:r>
          </a:p>
          <a:p>
            <a:r>
              <a:rPr lang="en-GB" dirty="0"/>
              <a:t>Sitting in an ACCT review with lots of strangers telling you what to do</a:t>
            </a:r>
          </a:p>
          <a:p>
            <a:r>
              <a:rPr lang="en-GB" dirty="0"/>
              <a:t>Your mum tells you that she is struggling financially and your dad has a terminal illness. </a:t>
            </a:r>
          </a:p>
          <a:p>
            <a:r>
              <a:rPr lang="en-GB" dirty="0"/>
              <a:t>Shamed in public by family, friends or the press</a:t>
            </a:r>
          </a:p>
          <a:p>
            <a:r>
              <a:rPr lang="en-GB" dirty="0"/>
              <a:t>Restrained because you lost your temper with an officer who hadn’t done what he said he would. </a:t>
            </a:r>
          </a:p>
          <a:p>
            <a:r>
              <a:rPr lang="en-GB" dirty="0"/>
              <a:t>Losing your role as a father (e.g. due to public protection)</a:t>
            </a:r>
          </a:p>
          <a:p>
            <a:r>
              <a:rPr lang="en-GB" dirty="0"/>
              <a:t>You tell someone who are struggling and the ACCT is closed at first review</a:t>
            </a:r>
          </a:p>
          <a:p>
            <a:r>
              <a:rPr lang="en-GB" dirty="0"/>
              <a:t>Coming to prison and losing your job and home</a:t>
            </a:r>
          </a:p>
          <a:p>
            <a:r>
              <a:rPr lang="en-GB" dirty="0"/>
              <a:t>You hear that your parole has been rejected</a:t>
            </a:r>
          </a:p>
          <a:p>
            <a:r>
              <a:rPr lang="en-GB" dirty="0"/>
              <a:t>Having your TV removed because you desperately wanted to use the phone and wouldn’t lock up</a:t>
            </a:r>
          </a:p>
          <a:p>
            <a:r>
              <a:rPr lang="en-GB" dirty="0"/>
              <a:t>Put on an ACCT even though you said repeatedly that you really didn’t want it</a:t>
            </a:r>
          </a:p>
          <a:p>
            <a:r>
              <a:rPr lang="en-GB" dirty="0"/>
              <a:t>Asking and asking but nothing seems to happen</a:t>
            </a:r>
          </a:p>
          <a:p>
            <a:r>
              <a:rPr lang="en-GB" dirty="0"/>
              <a:t>Your partner tells you they have left you as you are not worth the hassle</a:t>
            </a:r>
          </a:p>
          <a:p>
            <a:endParaRPr lang="en-GB" dirty="0"/>
          </a:p>
          <a:p>
            <a:endParaRPr lang="en-GB" dirty="0"/>
          </a:p>
          <a:p>
            <a:endParaRPr lang="en-GB" dirty="0"/>
          </a:p>
          <a:p>
            <a:pPr marL="0" indent="0">
              <a:buNone/>
            </a:pPr>
            <a:endParaRPr lang="en-GB" dirty="0"/>
          </a:p>
        </p:txBody>
      </p:sp>
    </p:spTree>
    <p:extLst>
      <p:ext uri="{BB962C8B-B14F-4D97-AF65-F5344CB8AC3E}">
        <p14:creationId xmlns:p14="http://schemas.microsoft.com/office/powerpoint/2010/main" val="778311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might people do or say?</a:t>
            </a:r>
          </a:p>
        </p:txBody>
      </p:sp>
      <p:sp>
        <p:nvSpPr>
          <p:cNvPr id="8" name="Content Placeholder 7"/>
          <p:cNvSpPr>
            <a:spLocks noGrp="1"/>
          </p:cNvSpPr>
          <p:nvPr>
            <p:ph idx="1"/>
          </p:nvPr>
        </p:nvSpPr>
        <p:spPr/>
        <p:txBody>
          <a:bodyPr/>
          <a:lstStyle/>
          <a:p>
            <a:r>
              <a:rPr lang="en-GB" dirty="0"/>
              <a:t>What unhelpful responses?</a:t>
            </a:r>
          </a:p>
          <a:p>
            <a:endParaRPr lang="en-GB" dirty="0"/>
          </a:p>
          <a:p>
            <a:r>
              <a:rPr lang="en-GB" dirty="0"/>
              <a:t>What are signs of giving in to that meaning?</a:t>
            </a:r>
          </a:p>
          <a:p>
            <a:endParaRPr lang="en-GB" dirty="0"/>
          </a:p>
          <a:p>
            <a:r>
              <a:rPr lang="en-GB" dirty="0"/>
              <a:t>What might they say if they felt that?</a:t>
            </a:r>
          </a:p>
          <a:p>
            <a:endParaRPr lang="en-GB" dirty="0"/>
          </a:p>
          <a:p>
            <a:r>
              <a:rPr lang="en-GB" dirty="0"/>
              <a:t>What helpful responses might there be?</a:t>
            </a:r>
          </a:p>
          <a:p>
            <a:endParaRPr lang="en-GB" dirty="0"/>
          </a:p>
          <a:p>
            <a:endParaRPr lang="en-GB" dirty="0"/>
          </a:p>
        </p:txBody>
      </p:sp>
    </p:spTree>
    <p:extLst>
      <p:ext uri="{BB962C8B-B14F-4D97-AF65-F5344CB8AC3E}">
        <p14:creationId xmlns:p14="http://schemas.microsoft.com/office/powerpoint/2010/main" val="1096066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3CA6-61D0-4B5A-B30E-156ED30C6A05}"/>
              </a:ext>
            </a:extLst>
          </p:cNvPr>
          <p:cNvSpPr>
            <a:spLocks noGrp="1"/>
          </p:cNvSpPr>
          <p:nvPr>
            <p:ph type="title"/>
          </p:nvPr>
        </p:nvSpPr>
        <p:spPr>
          <a:xfrm>
            <a:off x="723481" y="585216"/>
            <a:ext cx="11201425" cy="1499616"/>
          </a:xfrm>
        </p:spPr>
        <p:txBody>
          <a:bodyPr>
            <a:normAutofit/>
          </a:bodyPr>
          <a:lstStyle/>
          <a:p>
            <a:r>
              <a:rPr lang="en-GB" dirty="0"/>
              <a:t>How might people try to make themselves feel better (unhelpful) or give in to them?</a:t>
            </a:r>
          </a:p>
        </p:txBody>
      </p:sp>
      <p:sp>
        <p:nvSpPr>
          <p:cNvPr id="3" name="Content Placeholder 2">
            <a:extLst>
              <a:ext uri="{FF2B5EF4-FFF2-40B4-BE49-F238E27FC236}">
                <a16:creationId xmlns:a16="http://schemas.microsoft.com/office/drawing/2014/main" id="{1230A832-D03A-4FEA-ACFE-C30D190AC3F6}"/>
              </a:ext>
            </a:extLst>
          </p:cNvPr>
          <p:cNvSpPr>
            <a:spLocks noGrp="1"/>
          </p:cNvSpPr>
          <p:nvPr>
            <p:ph sz="half" idx="1"/>
          </p:nvPr>
        </p:nvSpPr>
        <p:spPr>
          <a:xfrm>
            <a:off x="282804" y="2084832"/>
            <a:ext cx="6994689" cy="4224528"/>
          </a:xfrm>
        </p:spPr>
        <p:txBody>
          <a:bodyPr>
            <a:normAutofit fontScale="77500" lnSpcReduction="20000"/>
          </a:bodyPr>
          <a:lstStyle/>
          <a:p>
            <a:r>
              <a:rPr lang="en-GB" sz="3600" dirty="0"/>
              <a:t>Feeling a </a:t>
            </a:r>
            <a:r>
              <a:rPr lang="en-GB" sz="3600" b="1" dirty="0"/>
              <a:t>burden</a:t>
            </a:r>
            <a:r>
              <a:rPr lang="en-GB" sz="3600" dirty="0"/>
              <a:t> on those you love</a:t>
            </a:r>
          </a:p>
          <a:p>
            <a:endParaRPr lang="en-GB" sz="3600" dirty="0"/>
          </a:p>
          <a:p>
            <a:r>
              <a:rPr lang="en-GB" sz="3600" dirty="0"/>
              <a:t>Feeling you have lost your place, worth, purpose or value to the world/those that matter</a:t>
            </a:r>
          </a:p>
          <a:p>
            <a:endParaRPr lang="en-GB" sz="3600" dirty="0"/>
          </a:p>
          <a:p>
            <a:r>
              <a:rPr lang="en-GB" sz="3600" dirty="0"/>
              <a:t>Feeling like you have </a:t>
            </a:r>
            <a:r>
              <a:rPr lang="en-GB" sz="3600" b="1" dirty="0"/>
              <a:t>lost control </a:t>
            </a:r>
            <a:r>
              <a:rPr lang="en-GB" sz="3600" dirty="0"/>
              <a:t>of your life or your mind</a:t>
            </a:r>
          </a:p>
          <a:p>
            <a:pPr marL="0" indent="0">
              <a:buNone/>
            </a:pPr>
            <a:endParaRPr lang="en-GB" sz="3600" dirty="0"/>
          </a:p>
          <a:p>
            <a:r>
              <a:rPr lang="en-GB" sz="3600" dirty="0"/>
              <a:t>Feeling </a:t>
            </a:r>
            <a:r>
              <a:rPr lang="en-GB" sz="3600" b="1" dirty="0"/>
              <a:t>unable to change </a:t>
            </a:r>
            <a:r>
              <a:rPr lang="en-GB" sz="3600" dirty="0"/>
              <a:t>what matters and no-one will really help you</a:t>
            </a:r>
          </a:p>
          <a:p>
            <a:endParaRPr lang="en-GB" dirty="0"/>
          </a:p>
        </p:txBody>
      </p:sp>
      <p:sp>
        <p:nvSpPr>
          <p:cNvPr id="4" name="Content Placeholder 3">
            <a:extLst>
              <a:ext uri="{FF2B5EF4-FFF2-40B4-BE49-F238E27FC236}">
                <a16:creationId xmlns:a16="http://schemas.microsoft.com/office/drawing/2014/main" id="{12327A16-E953-45A5-B6B8-EA793B220F29}"/>
              </a:ext>
            </a:extLst>
          </p:cNvPr>
          <p:cNvSpPr>
            <a:spLocks noGrp="1"/>
          </p:cNvSpPr>
          <p:nvPr>
            <p:ph sz="half" idx="2"/>
          </p:nvPr>
        </p:nvSpPr>
        <p:spPr>
          <a:xfrm>
            <a:off x="7606286" y="1999622"/>
            <a:ext cx="4760535" cy="3925178"/>
          </a:xfrm>
        </p:spPr>
        <p:txBody>
          <a:bodyPr>
            <a:noAutofit/>
          </a:bodyPr>
          <a:lstStyle/>
          <a:p>
            <a:r>
              <a:rPr lang="en-GB" sz="1200" i="1" dirty="0"/>
              <a:t>Not tell your family that things are bad</a:t>
            </a:r>
          </a:p>
          <a:p>
            <a:r>
              <a:rPr lang="en-GB" sz="1200" i="1" dirty="0"/>
              <a:t>Try and make money to send out?</a:t>
            </a:r>
          </a:p>
          <a:p>
            <a:pPr marL="0" indent="0">
              <a:buNone/>
            </a:pPr>
            <a:endParaRPr lang="en-GB" sz="1200" i="1" dirty="0"/>
          </a:p>
          <a:p>
            <a:pPr marL="0" indent="0">
              <a:buNone/>
            </a:pPr>
            <a:r>
              <a:rPr lang="en-GB" sz="1200" i="1" dirty="0"/>
              <a:t>Gain status through other means – feel ‘big’ or that you matter in here, if not outside</a:t>
            </a:r>
          </a:p>
          <a:p>
            <a:pPr marL="0" indent="0">
              <a:buNone/>
            </a:pPr>
            <a:r>
              <a:rPr lang="en-GB" sz="1200" i="1" dirty="0"/>
              <a:t>Seek constant reassurances </a:t>
            </a:r>
          </a:p>
          <a:p>
            <a:pPr marL="0" indent="0">
              <a:buNone/>
            </a:pPr>
            <a:r>
              <a:rPr lang="en-GB" sz="1200" i="1" dirty="0"/>
              <a:t>Compensate by taking drugs </a:t>
            </a:r>
          </a:p>
          <a:p>
            <a:pPr marL="0" indent="0">
              <a:buNone/>
            </a:pPr>
            <a:endParaRPr lang="en-GB" sz="1200" i="1" dirty="0"/>
          </a:p>
          <a:p>
            <a:pPr marL="0" indent="0">
              <a:buNone/>
            </a:pPr>
            <a:r>
              <a:rPr lang="en-GB" sz="1200" i="1" dirty="0"/>
              <a:t>Try to take control of something/someone</a:t>
            </a:r>
          </a:p>
          <a:p>
            <a:pPr marL="0" indent="0">
              <a:buNone/>
            </a:pPr>
            <a:r>
              <a:rPr lang="en-GB" sz="1200" i="1" dirty="0"/>
              <a:t>Give in and stop trying</a:t>
            </a:r>
          </a:p>
          <a:p>
            <a:pPr marL="0" indent="0">
              <a:buNone/>
            </a:pPr>
            <a:r>
              <a:rPr lang="en-GB" sz="1200" i="1" dirty="0"/>
              <a:t>Ask to see the mental health services </a:t>
            </a:r>
          </a:p>
          <a:p>
            <a:pPr marL="0" indent="0">
              <a:buNone/>
            </a:pPr>
            <a:endParaRPr lang="en-GB" sz="1200" i="1" dirty="0"/>
          </a:p>
          <a:p>
            <a:r>
              <a:rPr lang="en-GB" sz="1200" i="1" dirty="0"/>
              <a:t>Self-harm to try and communicate or to get something to change</a:t>
            </a:r>
          </a:p>
          <a:p>
            <a:r>
              <a:rPr lang="en-GB" sz="1200" i="1" dirty="0"/>
              <a:t>Desperately trying to solve the problem in any way possible</a:t>
            </a:r>
          </a:p>
          <a:p>
            <a:r>
              <a:rPr lang="en-GB" sz="1200" i="1" dirty="0"/>
              <a:t>Withdrawing or  not bothering to engage anymore. </a:t>
            </a:r>
          </a:p>
        </p:txBody>
      </p:sp>
    </p:spTree>
    <p:extLst>
      <p:ext uri="{BB962C8B-B14F-4D97-AF65-F5344CB8AC3E}">
        <p14:creationId xmlns:p14="http://schemas.microsoft.com/office/powerpoint/2010/main" val="95509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2" presetClass="entr" presetSubtype="4"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 calcmode="lin" valueType="num">
                                      <p:cBhvr additive="base">
                                        <p:cTn id="1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 calcmode="lin" valueType="num">
                                      <p:cBhvr additive="base">
                                        <p:cTn id="1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 calcmode="lin" valueType="num">
                                      <p:cBhvr additive="base">
                                        <p:cTn id="2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7" end="7"/>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 calcmode="lin" valueType="num">
                                      <p:cBhvr additive="base">
                                        <p:cTn id="2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8" end="8"/>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 calcmode="lin" valueType="num">
                                      <p:cBhvr additive="base">
                                        <p:cTn id="3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anim calcmode="lin" valueType="num">
                                      <p:cBhvr additive="base">
                                        <p:cTn id="35"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
                                            <p:txEl>
                                              <p:pRg st="12" end="12"/>
                                            </p:txEl>
                                          </p:spTgt>
                                        </p:tgtEl>
                                        <p:attrNameLst>
                                          <p:attrName>style.visibility</p:attrName>
                                        </p:attrNameLst>
                                      </p:cBhvr>
                                      <p:to>
                                        <p:strVal val="visible"/>
                                      </p:to>
                                    </p:set>
                                    <p:anim calcmode="lin" valueType="num">
                                      <p:cBhvr additive="base">
                                        <p:cTn id="39"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
                                            <p:txEl>
                                              <p:pRg st="12" end="12"/>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xEl>
                                              <p:pRg st="13" end="13"/>
                                            </p:txEl>
                                          </p:spTgt>
                                        </p:tgtEl>
                                        <p:attrNameLst>
                                          <p:attrName>style.visibility</p:attrName>
                                        </p:attrNameLst>
                                      </p:cBhvr>
                                      <p:to>
                                        <p:strVal val="visible"/>
                                      </p:to>
                                    </p:set>
                                    <p:anim calcmode="lin" valueType="num">
                                      <p:cBhvr additive="base">
                                        <p:cTn id="43"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3D5C7A-E7AB-4DB8-9E6A-A3EE8BF6A392}"/>
              </a:ext>
            </a:extLst>
          </p:cNvPr>
          <p:cNvSpPr>
            <a:spLocks noGrp="1"/>
          </p:cNvSpPr>
          <p:nvPr>
            <p:ph type="title"/>
          </p:nvPr>
        </p:nvSpPr>
        <p:spPr/>
        <p:txBody>
          <a:bodyPr/>
          <a:lstStyle/>
          <a:p>
            <a:r>
              <a:rPr lang="en-GB" dirty="0"/>
              <a:t>4. Behaviours and their meaning</a:t>
            </a:r>
          </a:p>
        </p:txBody>
      </p:sp>
      <p:sp>
        <p:nvSpPr>
          <p:cNvPr id="6" name="Text Placeholder 5">
            <a:extLst>
              <a:ext uri="{FF2B5EF4-FFF2-40B4-BE49-F238E27FC236}">
                <a16:creationId xmlns:a16="http://schemas.microsoft.com/office/drawing/2014/main" id="{96A97173-48F6-4A1A-8948-9DFD67ADC4E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76824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2C12CA-6971-4430-9CFB-529126776FE9}"/>
              </a:ext>
            </a:extLst>
          </p:cNvPr>
          <p:cNvSpPr>
            <a:spLocks noGrp="1"/>
          </p:cNvSpPr>
          <p:nvPr>
            <p:ph type="title"/>
          </p:nvPr>
        </p:nvSpPr>
        <p:spPr/>
        <p:txBody>
          <a:bodyPr>
            <a:normAutofit/>
          </a:bodyPr>
          <a:lstStyle/>
          <a:p>
            <a:r>
              <a:rPr lang="en-GB" dirty="0"/>
              <a:t>Starting at the real beginning for us: the behaviours </a:t>
            </a:r>
          </a:p>
        </p:txBody>
      </p:sp>
      <p:sp>
        <p:nvSpPr>
          <p:cNvPr id="5" name="Content Placeholder 4">
            <a:extLst>
              <a:ext uri="{FF2B5EF4-FFF2-40B4-BE49-F238E27FC236}">
                <a16:creationId xmlns:a16="http://schemas.microsoft.com/office/drawing/2014/main" id="{B09CB7BA-5155-4918-80FA-EFC5A10F420F}"/>
              </a:ext>
            </a:extLst>
          </p:cNvPr>
          <p:cNvSpPr>
            <a:spLocks noGrp="1"/>
          </p:cNvSpPr>
          <p:nvPr>
            <p:ph idx="1"/>
          </p:nvPr>
        </p:nvSpPr>
        <p:spPr/>
        <p:txBody>
          <a:bodyPr>
            <a:normAutofit fontScale="92500" lnSpcReduction="20000"/>
          </a:bodyPr>
          <a:lstStyle/>
          <a:p>
            <a:r>
              <a:rPr lang="en-GB" dirty="0"/>
              <a:t>The suicidal meaning might not reflect only into what you think is ‘suicidal’ behaviour e.g.</a:t>
            </a:r>
          </a:p>
          <a:p>
            <a:endParaRPr lang="en-GB" dirty="0"/>
          </a:p>
          <a:p>
            <a:pPr>
              <a:buFont typeface="Courier New" panose="02070309020205020404" pitchFamily="49" charset="0"/>
              <a:buChar char="o"/>
            </a:pPr>
            <a:r>
              <a:rPr lang="en-GB" dirty="0"/>
              <a:t> Netting due to desperate need to be transferred</a:t>
            </a:r>
          </a:p>
          <a:p>
            <a:pPr>
              <a:buFont typeface="Courier New" panose="02070309020205020404" pitchFamily="49" charset="0"/>
              <a:buChar char="o"/>
            </a:pPr>
            <a:r>
              <a:rPr lang="en-GB" dirty="0"/>
              <a:t> Unprovoked assault on another prisoner</a:t>
            </a:r>
          </a:p>
          <a:p>
            <a:pPr>
              <a:buFont typeface="Courier New" panose="02070309020205020404" pitchFamily="49" charset="0"/>
              <a:buChar char="o"/>
            </a:pPr>
            <a:r>
              <a:rPr lang="en-GB" dirty="0"/>
              <a:t> Making a ligature but not using it</a:t>
            </a:r>
          </a:p>
          <a:p>
            <a:pPr>
              <a:buFont typeface="Courier New" panose="02070309020205020404" pitchFamily="49" charset="0"/>
              <a:buChar char="o"/>
            </a:pPr>
            <a:r>
              <a:rPr lang="en-GB" dirty="0"/>
              <a:t> Saying they will kill themselves and next day saying they are fine</a:t>
            </a:r>
          </a:p>
          <a:p>
            <a:pPr>
              <a:buFont typeface="Courier New" panose="02070309020205020404" pitchFamily="49" charset="0"/>
              <a:buChar char="o"/>
            </a:pPr>
            <a:r>
              <a:rPr lang="en-GB" dirty="0"/>
              <a:t> Not turning up for appointments</a:t>
            </a:r>
          </a:p>
          <a:p>
            <a:pPr>
              <a:buFont typeface="Courier New" panose="02070309020205020404" pitchFamily="49" charset="0"/>
              <a:buChar char="o"/>
            </a:pPr>
            <a:r>
              <a:rPr lang="en-GB" dirty="0"/>
              <a:t> Pressing the cell-bell repeatedly asking to use the phone</a:t>
            </a:r>
          </a:p>
          <a:p>
            <a:pPr>
              <a:buFont typeface="Courier New" panose="02070309020205020404" pitchFamily="49" charset="0"/>
              <a:buChar char="o"/>
            </a:pPr>
            <a:r>
              <a:rPr lang="en-GB" dirty="0"/>
              <a:t> Refusing to attend or engage in their ACCT review</a:t>
            </a:r>
          </a:p>
          <a:p>
            <a:pPr>
              <a:buFont typeface="Courier New" panose="02070309020205020404" pitchFamily="49" charset="0"/>
              <a:buChar char="o"/>
            </a:pPr>
            <a:r>
              <a:rPr lang="en-GB" dirty="0"/>
              <a:t> Smashing up their cell</a:t>
            </a:r>
          </a:p>
        </p:txBody>
      </p:sp>
    </p:spTree>
    <p:extLst>
      <p:ext uri="{BB962C8B-B14F-4D97-AF65-F5344CB8AC3E}">
        <p14:creationId xmlns:p14="http://schemas.microsoft.com/office/powerpoint/2010/main" val="251767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do we find out the meaning?</a:t>
            </a:r>
          </a:p>
        </p:txBody>
      </p:sp>
      <p:sp>
        <p:nvSpPr>
          <p:cNvPr id="3" name="Content Placeholder 2"/>
          <p:cNvSpPr>
            <a:spLocks noGrp="1"/>
          </p:cNvSpPr>
          <p:nvPr>
            <p:ph idx="1"/>
          </p:nvPr>
        </p:nvSpPr>
        <p:spPr/>
        <p:txBody>
          <a:bodyPr>
            <a:normAutofit/>
          </a:bodyPr>
          <a:lstStyle/>
          <a:p>
            <a:r>
              <a:rPr lang="en-GB" dirty="0"/>
              <a:t>What do you currently do?</a:t>
            </a:r>
          </a:p>
          <a:p>
            <a:pPr marL="0" indent="0">
              <a:buNone/>
            </a:pPr>
            <a:endParaRPr lang="en-GB" dirty="0"/>
          </a:p>
          <a:p>
            <a:r>
              <a:rPr lang="en-GB" dirty="0"/>
              <a:t>Who might be able to help you find out?</a:t>
            </a:r>
          </a:p>
          <a:p>
            <a:pPr marL="0" indent="0">
              <a:buNone/>
            </a:pPr>
            <a:endParaRPr lang="en-GB" dirty="0"/>
          </a:p>
          <a:p>
            <a:r>
              <a:rPr lang="en-GB" dirty="0"/>
              <a:t>Where might information be kept which might give an idea?</a:t>
            </a:r>
          </a:p>
          <a:p>
            <a:endParaRPr lang="en-GB" dirty="0"/>
          </a:p>
        </p:txBody>
      </p:sp>
    </p:spTree>
    <p:extLst>
      <p:ext uri="{BB962C8B-B14F-4D97-AF65-F5344CB8AC3E}">
        <p14:creationId xmlns:p14="http://schemas.microsoft.com/office/powerpoint/2010/main" val="2697296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Trying to work back</a:t>
            </a:r>
          </a:p>
        </p:txBody>
      </p:sp>
      <p:graphicFrame>
        <p:nvGraphicFramePr>
          <p:cNvPr id="4" name="Content Placeholder 3">
            <a:extLst>
              <a:ext uri="{FF2B5EF4-FFF2-40B4-BE49-F238E27FC236}">
                <a16:creationId xmlns:a16="http://schemas.microsoft.com/office/drawing/2014/main" id="{7EE6D3A8-9F14-401D-BDA6-A25556AEFF64}"/>
              </a:ext>
            </a:extLst>
          </p:cNvPr>
          <p:cNvGraphicFramePr>
            <a:graphicFrameLocks noGrp="1"/>
          </p:cNvGraphicFramePr>
          <p:nvPr>
            <p:ph idx="1"/>
            <p:extLst>
              <p:ext uri="{D42A27DB-BD31-4B8C-83A1-F6EECF244321}">
                <p14:modId xmlns:p14="http://schemas.microsoft.com/office/powerpoint/2010/main" val="2338220403"/>
              </p:ext>
            </p:extLst>
          </p:nvPr>
        </p:nvGraphicFramePr>
        <p:xfrm>
          <a:off x="1023937" y="2084832"/>
          <a:ext cx="10350079" cy="4223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4066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E5495-B836-4186-8BF7-BD4BA5581F32}"/>
              </a:ext>
            </a:extLst>
          </p:cNvPr>
          <p:cNvSpPr>
            <a:spLocks noGrp="1"/>
          </p:cNvSpPr>
          <p:nvPr>
            <p:ph type="title"/>
          </p:nvPr>
        </p:nvSpPr>
        <p:spPr/>
        <p:txBody>
          <a:bodyPr>
            <a:normAutofit/>
          </a:bodyPr>
          <a:lstStyle/>
          <a:p>
            <a:r>
              <a:rPr lang="en-GB" dirty="0"/>
              <a:t>The things people say….and what they really mean</a:t>
            </a:r>
          </a:p>
        </p:txBody>
      </p:sp>
      <p:sp>
        <p:nvSpPr>
          <p:cNvPr id="3" name="Content Placeholder 2">
            <a:extLst>
              <a:ext uri="{FF2B5EF4-FFF2-40B4-BE49-F238E27FC236}">
                <a16:creationId xmlns:a16="http://schemas.microsoft.com/office/drawing/2014/main" id="{ED229530-2D07-4C09-BA77-615757BA3C28}"/>
              </a:ext>
            </a:extLst>
          </p:cNvPr>
          <p:cNvSpPr>
            <a:spLocks noGrp="1"/>
          </p:cNvSpPr>
          <p:nvPr>
            <p:ph idx="1"/>
          </p:nvPr>
        </p:nvSpPr>
        <p:spPr/>
        <p:txBody>
          <a:bodyPr/>
          <a:lstStyle/>
          <a:p>
            <a:r>
              <a:rPr lang="en-GB" dirty="0"/>
              <a:t>What is on the surface</a:t>
            </a:r>
          </a:p>
          <a:p>
            <a:endParaRPr lang="en-GB" dirty="0"/>
          </a:p>
          <a:p>
            <a:r>
              <a:rPr lang="en-GB" dirty="0"/>
              <a:t>What lies beneath</a:t>
            </a:r>
          </a:p>
          <a:p>
            <a:endParaRPr lang="en-GB" dirty="0"/>
          </a:p>
          <a:p>
            <a:r>
              <a:rPr lang="en-GB" dirty="0"/>
              <a:t>What you say matters</a:t>
            </a:r>
          </a:p>
          <a:p>
            <a:endParaRPr lang="en-GB" dirty="0"/>
          </a:p>
          <a:p>
            <a:endParaRPr lang="en-GB" dirty="0"/>
          </a:p>
        </p:txBody>
      </p:sp>
    </p:spTree>
    <p:extLst>
      <p:ext uri="{BB962C8B-B14F-4D97-AF65-F5344CB8AC3E}">
        <p14:creationId xmlns:p14="http://schemas.microsoft.com/office/powerpoint/2010/main" val="2858371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F8838C3-F331-46B7-825F-BE11D26D37F2}"/>
              </a:ext>
            </a:extLst>
          </p:cNvPr>
          <p:cNvPicPr>
            <a:picLocks noGrp="1" noChangeAspect="1"/>
          </p:cNvPicPr>
          <p:nvPr>
            <p:ph idx="1"/>
          </p:nvPr>
        </p:nvPicPr>
        <p:blipFill>
          <a:blip r:embed="rId3"/>
          <a:stretch>
            <a:fillRect/>
          </a:stretch>
        </p:blipFill>
        <p:spPr>
          <a:xfrm>
            <a:off x="3300559" y="64008"/>
            <a:ext cx="5773666" cy="6793991"/>
          </a:xfrm>
          <a:prstGeom prst="rect">
            <a:avLst/>
          </a:prstGeom>
        </p:spPr>
      </p:pic>
    </p:spTree>
    <p:extLst>
      <p:ext uri="{BB962C8B-B14F-4D97-AF65-F5344CB8AC3E}">
        <p14:creationId xmlns:p14="http://schemas.microsoft.com/office/powerpoint/2010/main" val="1352002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346816B-3917-4FFB-838B-8AE4E5169B59}"/>
              </a:ext>
            </a:extLst>
          </p:cNvPr>
          <p:cNvGraphicFramePr>
            <a:graphicFrameLocks noGrp="1"/>
          </p:cNvGraphicFramePr>
          <p:nvPr>
            <p:extLst>
              <p:ext uri="{D42A27DB-BD31-4B8C-83A1-F6EECF244321}">
                <p14:modId xmlns:p14="http://schemas.microsoft.com/office/powerpoint/2010/main" val="3776935493"/>
              </p:ext>
            </p:extLst>
          </p:nvPr>
        </p:nvGraphicFramePr>
        <p:xfrm>
          <a:off x="1834037" y="169684"/>
          <a:ext cx="8127999" cy="5506938"/>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459968945"/>
                    </a:ext>
                  </a:extLst>
                </a:gridCol>
                <a:gridCol w="2709333">
                  <a:extLst>
                    <a:ext uri="{9D8B030D-6E8A-4147-A177-3AD203B41FA5}">
                      <a16:colId xmlns:a16="http://schemas.microsoft.com/office/drawing/2014/main" val="2049652586"/>
                    </a:ext>
                  </a:extLst>
                </a:gridCol>
                <a:gridCol w="2709333">
                  <a:extLst>
                    <a:ext uri="{9D8B030D-6E8A-4147-A177-3AD203B41FA5}">
                      <a16:colId xmlns:a16="http://schemas.microsoft.com/office/drawing/2014/main" val="4151895574"/>
                    </a:ext>
                  </a:extLst>
                </a:gridCol>
              </a:tblGrid>
              <a:tr h="436724">
                <a:tc>
                  <a:txBody>
                    <a:bodyPr/>
                    <a:lstStyle/>
                    <a:p>
                      <a:r>
                        <a:rPr lang="en-GB" dirty="0"/>
                        <a:t>What people say</a:t>
                      </a:r>
                    </a:p>
                  </a:txBody>
                  <a:tcPr/>
                </a:tc>
                <a:tc>
                  <a:txBody>
                    <a:bodyPr/>
                    <a:lstStyle/>
                    <a:p>
                      <a:r>
                        <a:rPr lang="en-GB" dirty="0"/>
                        <a:t>What</a:t>
                      </a:r>
                      <a:r>
                        <a:rPr lang="en-GB" baseline="0" dirty="0"/>
                        <a:t> do you hear?</a:t>
                      </a:r>
                      <a:endParaRPr lang="en-GB" dirty="0"/>
                    </a:p>
                  </a:txBody>
                  <a:tcPr/>
                </a:tc>
                <a:tc>
                  <a:txBody>
                    <a:bodyPr/>
                    <a:lstStyle/>
                    <a:p>
                      <a:r>
                        <a:rPr lang="en-GB" dirty="0"/>
                        <a:t>What</a:t>
                      </a:r>
                      <a:r>
                        <a:rPr lang="en-GB" baseline="0" dirty="0"/>
                        <a:t> might they mean?</a:t>
                      </a:r>
                      <a:endParaRPr lang="en-GB" dirty="0"/>
                    </a:p>
                  </a:txBody>
                  <a:tcPr/>
                </a:tc>
                <a:extLst>
                  <a:ext uri="{0D108BD9-81ED-4DB2-BD59-A6C34878D82A}">
                    <a16:rowId xmlns:a16="http://schemas.microsoft.com/office/drawing/2014/main" val="1150412663"/>
                  </a:ext>
                </a:extLst>
              </a:tr>
              <a:tr h="427633">
                <a:tc>
                  <a:txBody>
                    <a:bodyPr/>
                    <a:lstStyle/>
                    <a:p>
                      <a:r>
                        <a:rPr lang="en-GB" dirty="0"/>
                        <a:t>I want to</a:t>
                      </a:r>
                      <a:r>
                        <a:rPr lang="en-GB" baseline="0" dirty="0"/>
                        <a:t> move wing</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591652758"/>
                  </a:ext>
                </a:extLst>
              </a:tr>
              <a:tr h="521294">
                <a:tc>
                  <a:txBody>
                    <a:bodyPr/>
                    <a:lstStyle/>
                    <a:p>
                      <a:r>
                        <a:rPr lang="en-GB" dirty="0"/>
                        <a:t>Give me</a:t>
                      </a:r>
                      <a:r>
                        <a:rPr lang="en-GB" baseline="0" dirty="0"/>
                        <a:t> my TV back or I will cut myself.</a:t>
                      </a:r>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787893930"/>
                  </a:ext>
                </a:extLst>
              </a:tr>
              <a:tr h="957129">
                <a:tc>
                  <a:txBody>
                    <a:bodyPr/>
                    <a:lstStyle/>
                    <a:p>
                      <a:r>
                        <a:rPr lang="en-GB" dirty="0"/>
                        <a:t>I am embarrassed by what I have done.  I can’t believe I did that again.</a:t>
                      </a:r>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023299115"/>
                  </a:ext>
                </a:extLst>
              </a:tr>
              <a:tr h="401652">
                <a:tc>
                  <a:txBody>
                    <a:bodyPr/>
                    <a:lstStyle/>
                    <a:p>
                      <a:r>
                        <a:rPr lang="en-GB" dirty="0"/>
                        <a:t>I don’t</a:t>
                      </a:r>
                      <a:r>
                        <a:rPr lang="en-GB" baseline="0" dirty="0"/>
                        <a:t> know why I did it</a:t>
                      </a:r>
                      <a:endParaRPr lang="en-GB" dirty="0"/>
                    </a:p>
                    <a:p>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600835298"/>
                  </a:ext>
                </a:extLst>
              </a:tr>
              <a:tr h="801764">
                <a:tc>
                  <a:txBody>
                    <a:bodyPr/>
                    <a:lstStyle/>
                    <a:p>
                      <a:r>
                        <a:rPr lang="en-GB" dirty="0"/>
                        <a:t>I</a:t>
                      </a:r>
                      <a:r>
                        <a:rPr lang="en-GB" baseline="0" dirty="0"/>
                        <a:t> can’t go back there, there’s a price on my head. </a:t>
                      </a:r>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992221271"/>
                  </a:ext>
                </a:extLst>
              </a:tr>
              <a:tr h="801764">
                <a:tc>
                  <a:txBody>
                    <a:bodyPr/>
                    <a:lstStyle/>
                    <a:p>
                      <a:r>
                        <a:rPr lang="en-GB" dirty="0"/>
                        <a:t>I am just F###</a:t>
                      </a:r>
                      <a:r>
                        <a:rPr lang="en-GB" dirty="0" err="1"/>
                        <a:t>ing</a:t>
                      </a:r>
                      <a:r>
                        <a:rPr lang="en-GB" dirty="0"/>
                        <a:t> asking you,</a:t>
                      </a:r>
                      <a:r>
                        <a:rPr lang="en-GB" baseline="0" dirty="0"/>
                        <a:t> its your job!</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510932501"/>
                  </a:ext>
                </a:extLst>
              </a:tr>
              <a:tr h="801764">
                <a:tc>
                  <a:txBody>
                    <a:bodyPr/>
                    <a:lstStyle/>
                    <a:p>
                      <a:r>
                        <a:rPr lang="en-GB" dirty="0"/>
                        <a:t>You said it would happen last time and it </a:t>
                      </a:r>
                      <a:r>
                        <a:rPr lang="en-GB" dirty="0" err="1"/>
                        <a:t>didnt</a:t>
                      </a:r>
                      <a:r>
                        <a:rPr lang="en-GB"/>
                        <a:t>. </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693683986"/>
                  </a:ext>
                </a:extLst>
              </a:tr>
            </a:tbl>
          </a:graphicData>
        </a:graphic>
      </p:graphicFrame>
    </p:spTree>
    <p:extLst>
      <p:ext uri="{BB962C8B-B14F-4D97-AF65-F5344CB8AC3E}">
        <p14:creationId xmlns:p14="http://schemas.microsoft.com/office/powerpoint/2010/main" val="890939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346816B-3917-4FFB-838B-8AE4E5169B59}"/>
              </a:ext>
            </a:extLst>
          </p:cNvPr>
          <p:cNvGraphicFramePr>
            <a:graphicFrameLocks noGrp="1"/>
          </p:cNvGraphicFramePr>
          <p:nvPr>
            <p:extLst>
              <p:ext uri="{D42A27DB-BD31-4B8C-83A1-F6EECF244321}">
                <p14:modId xmlns:p14="http://schemas.microsoft.com/office/powerpoint/2010/main" val="3773602657"/>
              </p:ext>
            </p:extLst>
          </p:nvPr>
        </p:nvGraphicFramePr>
        <p:xfrm>
          <a:off x="1834037" y="169684"/>
          <a:ext cx="8127999" cy="6189695"/>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459968945"/>
                    </a:ext>
                  </a:extLst>
                </a:gridCol>
                <a:gridCol w="2709333">
                  <a:extLst>
                    <a:ext uri="{9D8B030D-6E8A-4147-A177-3AD203B41FA5}">
                      <a16:colId xmlns:a16="http://schemas.microsoft.com/office/drawing/2014/main" val="2049652586"/>
                    </a:ext>
                  </a:extLst>
                </a:gridCol>
                <a:gridCol w="2709333">
                  <a:extLst>
                    <a:ext uri="{9D8B030D-6E8A-4147-A177-3AD203B41FA5}">
                      <a16:colId xmlns:a16="http://schemas.microsoft.com/office/drawing/2014/main" val="4151895574"/>
                    </a:ext>
                  </a:extLst>
                </a:gridCol>
              </a:tblGrid>
              <a:tr h="388573">
                <a:tc>
                  <a:txBody>
                    <a:bodyPr/>
                    <a:lstStyle/>
                    <a:p>
                      <a:r>
                        <a:rPr lang="en-GB" dirty="0"/>
                        <a:t>What staff say</a:t>
                      </a:r>
                    </a:p>
                  </a:txBody>
                  <a:tcPr/>
                </a:tc>
                <a:tc>
                  <a:txBody>
                    <a:bodyPr/>
                    <a:lstStyle/>
                    <a:p>
                      <a:r>
                        <a:rPr lang="en-GB" dirty="0"/>
                        <a:t>What</a:t>
                      </a:r>
                      <a:r>
                        <a:rPr lang="en-GB" baseline="0" dirty="0"/>
                        <a:t> do they mean?</a:t>
                      </a:r>
                      <a:endParaRPr lang="en-GB" dirty="0"/>
                    </a:p>
                  </a:txBody>
                  <a:tcPr/>
                </a:tc>
                <a:tc>
                  <a:txBody>
                    <a:bodyPr/>
                    <a:lstStyle/>
                    <a:p>
                      <a:r>
                        <a:rPr lang="en-GB" dirty="0"/>
                        <a:t>What</a:t>
                      </a:r>
                      <a:r>
                        <a:rPr lang="en-GB" baseline="0" dirty="0"/>
                        <a:t> might be heard?</a:t>
                      </a:r>
                      <a:endParaRPr lang="en-GB" dirty="0"/>
                    </a:p>
                  </a:txBody>
                  <a:tcPr/>
                </a:tc>
                <a:extLst>
                  <a:ext uri="{0D108BD9-81ED-4DB2-BD59-A6C34878D82A}">
                    <a16:rowId xmlns:a16="http://schemas.microsoft.com/office/drawing/2014/main" val="1150412663"/>
                  </a:ext>
                </a:extLst>
              </a:tr>
              <a:tr h="713365">
                <a:tc>
                  <a:txBody>
                    <a:bodyPr/>
                    <a:lstStyle/>
                    <a:p>
                      <a:r>
                        <a:rPr lang="en-GB" dirty="0" err="1"/>
                        <a:t>Yeh</a:t>
                      </a:r>
                      <a:r>
                        <a:rPr lang="en-GB" dirty="0"/>
                        <a:t>,</a:t>
                      </a:r>
                      <a:r>
                        <a:rPr lang="en-GB" baseline="0" dirty="0"/>
                        <a:t> I’ll get to it in a second.</a:t>
                      </a:r>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591652758"/>
                  </a:ext>
                </a:extLst>
              </a:tr>
              <a:tr h="713365">
                <a:tc>
                  <a:txBody>
                    <a:bodyPr/>
                    <a:lstStyle/>
                    <a:p>
                      <a:r>
                        <a:rPr lang="en-GB" dirty="0"/>
                        <a:t>Why have you done that again?</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787893930"/>
                  </a:ext>
                </a:extLst>
              </a:tr>
              <a:tr h="971433">
                <a:tc>
                  <a:txBody>
                    <a:bodyPr/>
                    <a:lstStyle/>
                    <a:p>
                      <a:r>
                        <a:rPr lang="en-GB" dirty="0"/>
                        <a:t>There isn't anything I can do,</a:t>
                      </a:r>
                      <a:r>
                        <a:rPr lang="en-GB" baseline="0" dirty="0"/>
                        <a:t> they aren't answering the phone.</a:t>
                      </a:r>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023299115"/>
                  </a:ext>
                </a:extLst>
              </a:tr>
              <a:tr h="1262864">
                <a:tc>
                  <a:txBody>
                    <a:bodyPr/>
                    <a:lstStyle/>
                    <a:p>
                      <a:r>
                        <a:rPr lang="en-GB" dirty="0"/>
                        <a:t>He’s threatening to cut up again, he was</a:t>
                      </a:r>
                      <a:r>
                        <a:rPr lang="en-GB" baseline="0" dirty="0"/>
                        <a:t> given basic earlier</a:t>
                      </a:r>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600835298"/>
                  </a:ext>
                </a:extLst>
              </a:tr>
              <a:tr h="7133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Crack on, I’m on a late shift</a:t>
                      </a:r>
                    </a:p>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992221271"/>
                  </a:ext>
                </a:extLst>
              </a:tr>
              <a:tr h="713365">
                <a:tc>
                  <a:txBody>
                    <a:bodyPr/>
                    <a:lstStyle/>
                    <a:p>
                      <a:r>
                        <a:rPr lang="en-GB" dirty="0"/>
                        <a:t>This is what he does...</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510932501"/>
                  </a:ext>
                </a:extLst>
              </a:tr>
              <a:tr h="713365">
                <a:tc>
                  <a:txBody>
                    <a:bodyPr/>
                    <a:lstStyle/>
                    <a:p>
                      <a:r>
                        <a:rPr lang="en-GB" dirty="0"/>
                        <a:t>He made a ligature but he didn't use it.</a:t>
                      </a:r>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693683986"/>
                  </a:ext>
                </a:extLst>
              </a:tr>
            </a:tbl>
          </a:graphicData>
        </a:graphic>
      </p:graphicFrame>
    </p:spTree>
    <p:extLst>
      <p:ext uri="{BB962C8B-B14F-4D97-AF65-F5344CB8AC3E}">
        <p14:creationId xmlns:p14="http://schemas.microsoft.com/office/powerpoint/2010/main" val="2400054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ED5BD-281E-4965-AF41-65CD26BB2A58}"/>
              </a:ext>
            </a:extLst>
          </p:cNvPr>
          <p:cNvSpPr>
            <a:spLocks noGrp="1"/>
          </p:cNvSpPr>
          <p:nvPr>
            <p:ph type="title"/>
          </p:nvPr>
        </p:nvSpPr>
        <p:spPr/>
        <p:txBody>
          <a:bodyPr/>
          <a:lstStyle/>
          <a:p>
            <a:r>
              <a:rPr lang="en-GB" dirty="0"/>
              <a:t>Dual Harm: Suicide links with violence</a:t>
            </a:r>
          </a:p>
        </p:txBody>
      </p:sp>
      <p:sp>
        <p:nvSpPr>
          <p:cNvPr id="3" name="Content Placeholder 2">
            <a:extLst>
              <a:ext uri="{FF2B5EF4-FFF2-40B4-BE49-F238E27FC236}">
                <a16:creationId xmlns:a16="http://schemas.microsoft.com/office/drawing/2014/main" id="{B87A7187-D848-4239-999B-9B77D84AB95C}"/>
              </a:ext>
            </a:extLst>
          </p:cNvPr>
          <p:cNvSpPr>
            <a:spLocks noGrp="1"/>
          </p:cNvSpPr>
          <p:nvPr>
            <p:ph sz="half" idx="1"/>
          </p:nvPr>
        </p:nvSpPr>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4" name="Content Placeholder 3"/>
          <p:cNvSpPr>
            <a:spLocks noGrp="1"/>
          </p:cNvSpPr>
          <p:nvPr>
            <p:ph sz="half" idx="2"/>
          </p:nvPr>
        </p:nvSpPr>
        <p:spPr>
          <a:xfrm>
            <a:off x="1188719" y="1845735"/>
            <a:ext cx="9425861" cy="4023359"/>
          </a:xfrm>
        </p:spPr>
        <p:txBody>
          <a:bodyPr/>
          <a:lstStyle/>
          <a:p>
            <a:r>
              <a:rPr lang="en-GB" dirty="0"/>
              <a:t>Violence has a very strong link with both suicide and self-harm</a:t>
            </a:r>
          </a:p>
          <a:p>
            <a:endParaRPr lang="en-GB" dirty="0"/>
          </a:p>
          <a:p>
            <a:r>
              <a:rPr lang="en-GB" dirty="0"/>
              <a:t>Dual harm prisoners make up 11% of the population at Nottingham but account for over 50% of our suicides.  </a:t>
            </a:r>
          </a:p>
          <a:p>
            <a:endParaRPr lang="en-GB" dirty="0"/>
          </a:p>
          <a:p>
            <a:r>
              <a:rPr lang="en-GB" dirty="0"/>
              <a:t>They are also far more likely to attempt suicide and use ligatures.</a:t>
            </a:r>
          </a:p>
          <a:p>
            <a:endParaRPr lang="en-GB" dirty="0"/>
          </a:p>
        </p:txBody>
      </p:sp>
    </p:spTree>
    <p:extLst>
      <p:ext uri="{BB962C8B-B14F-4D97-AF65-F5344CB8AC3E}">
        <p14:creationId xmlns:p14="http://schemas.microsoft.com/office/powerpoint/2010/main" val="1285101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28F1361-5918-4626-ADCA-FE2C9AC28B9B}"/>
              </a:ext>
            </a:extLst>
          </p:cNvPr>
          <p:cNvSpPr>
            <a:spLocks noGrp="1"/>
          </p:cNvSpPr>
          <p:nvPr>
            <p:ph type="title"/>
          </p:nvPr>
        </p:nvSpPr>
        <p:spPr>
          <a:xfrm>
            <a:off x="252921" y="1123847"/>
            <a:ext cx="2947483" cy="3259617"/>
          </a:xfrm>
        </p:spPr>
        <p:txBody>
          <a:bodyPr/>
          <a:lstStyle/>
          <a:p>
            <a:r>
              <a:rPr lang="en-GB" dirty="0"/>
              <a:t>Dual harm and disruption</a:t>
            </a:r>
          </a:p>
        </p:txBody>
      </p:sp>
      <p:sp>
        <p:nvSpPr>
          <p:cNvPr id="8" name="Content Placeholder 7">
            <a:extLst>
              <a:ext uri="{FF2B5EF4-FFF2-40B4-BE49-F238E27FC236}">
                <a16:creationId xmlns:a16="http://schemas.microsoft.com/office/drawing/2014/main" id="{9FB3008D-3B81-4F4A-A9BF-CEFA7E1251CB}"/>
              </a:ext>
            </a:extLst>
          </p:cNvPr>
          <p:cNvSpPr>
            <a:spLocks noGrp="1"/>
          </p:cNvSpPr>
          <p:nvPr>
            <p:ph idx="1"/>
          </p:nvPr>
        </p:nvSpPr>
        <p:spPr>
          <a:xfrm>
            <a:off x="3869267" y="365760"/>
            <a:ext cx="8069811" cy="2236763"/>
          </a:xfrm>
        </p:spPr>
        <p:txBody>
          <a:bodyPr/>
          <a:lstStyle/>
          <a:p>
            <a:pPr marL="0" indent="0">
              <a:buNone/>
            </a:pPr>
            <a:r>
              <a:rPr lang="en-GB" dirty="0"/>
              <a:t>Across our prison</a:t>
            </a:r>
          </a:p>
          <a:p>
            <a:pPr marL="0" indent="0">
              <a:buNone/>
            </a:pPr>
            <a:r>
              <a:rPr lang="en-GB" sz="2400" b="1" dirty="0"/>
              <a:t>The 11% of men who dual harm accounted for over the majority (56%) of incidents they had on record.  </a:t>
            </a:r>
          </a:p>
        </p:txBody>
      </p:sp>
      <p:sp>
        <p:nvSpPr>
          <p:cNvPr id="5" name="Date Placeholder 4">
            <a:extLst>
              <a:ext uri="{FF2B5EF4-FFF2-40B4-BE49-F238E27FC236}">
                <a16:creationId xmlns:a16="http://schemas.microsoft.com/office/drawing/2014/main" id="{9373C40F-E803-4640-8008-F7A56AAA410F}"/>
              </a:ext>
            </a:extLst>
          </p:cNvPr>
          <p:cNvSpPr>
            <a:spLocks noGrp="1"/>
          </p:cNvSpPr>
          <p:nvPr>
            <p:ph type="dt" sz="half" idx="10"/>
          </p:nvPr>
        </p:nvSpPr>
        <p:spPr>
          <a:xfrm>
            <a:off x="262465" y="635636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42A818-7377-401F-B28C-EA2DA112416B}" type="datetime1">
              <a:rPr kumimoji="0" lang="en-GB" sz="1100" b="0" i="0" u="none" strike="noStrike" kern="1200" cap="none" spc="0" normalizeH="0" baseline="0" noProof="0" smtClean="0">
                <a:ln>
                  <a:noFill/>
                </a:ln>
                <a:solidFill>
                  <a:prstClr val="black">
                    <a:lumMod val="50000"/>
                    <a:lumOff val="50000"/>
                  </a:prstClr>
                </a:solidFill>
                <a:effectLst/>
                <a:uLnTx/>
                <a:uFillTx/>
                <a:latin typeface="Corbe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02/12/2020</a:t>
            </a:fld>
            <a:endParaRPr kumimoji="0" lang="en-GB" sz="1100" b="0" i="0" u="none" strike="noStrike" kern="1200" cap="none" spc="0" normalizeH="0" baseline="0" noProof="0">
              <a:ln>
                <a:noFill/>
              </a:ln>
              <a:solidFill>
                <a:prstClr val="black">
                  <a:lumMod val="50000"/>
                  <a:lumOff val="50000"/>
                </a:prstClr>
              </a:solidFill>
              <a:effectLst/>
              <a:uLnTx/>
              <a:uFillTx/>
              <a:latin typeface="Corbel"/>
              <a:ea typeface="+mn-ea"/>
              <a:cs typeface="+mn-cs"/>
            </a:endParaRPr>
          </a:p>
        </p:txBody>
      </p:sp>
      <p:sp>
        <p:nvSpPr>
          <p:cNvPr id="6" name="Slide Number Placeholder 5">
            <a:extLst>
              <a:ext uri="{FF2B5EF4-FFF2-40B4-BE49-F238E27FC236}">
                <a16:creationId xmlns:a16="http://schemas.microsoft.com/office/drawing/2014/main" id="{0322A415-853D-40A4-BCC5-74076EE7A10A}"/>
              </a:ext>
            </a:extLst>
          </p:cNvPr>
          <p:cNvSpPr>
            <a:spLocks noGrp="1"/>
          </p:cNvSpPr>
          <p:nvPr>
            <p:ph type="sldNum" sz="quarter" idx="12"/>
          </p:nvPr>
        </p:nvSpPr>
        <p:spPr>
          <a:xfrm>
            <a:off x="10634142" y="6356360"/>
            <a:ext cx="153092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14F6D-689E-4CFC-88BB-AEA64CB55A23}" type="slidenum">
              <a:rPr kumimoji="0" lang="en-GB" sz="1200" b="1" i="0" u="none" strike="noStrike" kern="1200" cap="none" spc="0" normalizeH="0" baseline="0" noProof="0" smtClean="0">
                <a:ln>
                  <a:noFill/>
                </a:ln>
                <a:solidFill>
                  <a:srgbClr val="4A66AC"/>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1" i="0" u="none" strike="noStrike" kern="1200" cap="none" spc="0" normalizeH="0" baseline="0" noProof="0">
              <a:ln>
                <a:noFill/>
              </a:ln>
              <a:solidFill>
                <a:srgbClr val="4A66AC"/>
              </a:solidFill>
              <a:effectLst/>
              <a:uLnTx/>
              <a:uFillTx/>
              <a:latin typeface="Corbel"/>
              <a:ea typeface="+mn-ea"/>
              <a:cs typeface="+mn-cs"/>
            </a:endParaRPr>
          </a:p>
        </p:txBody>
      </p:sp>
      <p:pic>
        <p:nvPicPr>
          <p:cNvPr id="9" name="Picture 8">
            <a:extLst>
              <a:ext uri="{FF2B5EF4-FFF2-40B4-BE49-F238E27FC236}">
                <a16:creationId xmlns:a16="http://schemas.microsoft.com/office/drawing/2014/main" id="{F48D3825-428B-4397-ACE5-FD9334C25D5B}"/>
              </a:ext>
            </a:extLst>
          </p:cNvPr>
          <p:cNvPicPr>
            <a:picLocks noChangeAspect="1"/>
          </p:cNvPicPr>
          <p:nvPr/>
        </p:nvPicPr>
        <p:blipFill>
          <a:blip r:embed="rId3"/>
          <a:stretch>
            <a:fillRect/>
          </a:stretch>
        </p:blipFill>
        <p:spPr>
          <a:xfrm>
            <a:off x="3796197" y="2293034"/>
            <a:ext cx="7461341" cy="4063326"/>
          </a:xfrm>
          <a:prstGeom prst="rect">
            <a:avLst/>
          </a:prstGeom>
        </p:spPr>
      </p:pic>
    </p:spTree>
    <p:extLst>
      <p:ext uri="{BB962C8B-B14F-4D97-AF65-F5344CB8AC3E}">
        <p14:creationId xmlns:p14="http://schemas.microsoft.com/office/powerpoint/2010/main" val="802991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D2A742-CE14-4AE8-B960-562D983080F8}"/>
              </a:ext>
            </a:extLst>
          </p:cNvPr>
          <p:cNvSpPr>
            <a:spLocks noGrp="1"/>
          </p:cNvSpPr>
          <p:nvPr>
            <p:ph type="dt" sz="half" idx="10"/>
          </p:nvPr>
        </p:nvSpPr>
        <p:spPr>
          <a:xfrm>
            <a:off x="262465" y="6356350"/>
            <a:ext cx="2743200"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1FCD58C2-9A07-46BF-B322-22F5CE12A2CB}" type="datetime1">
              <a:rPr kumimoji="0" lang="en-GB" sz="1100" b="0" i="0" u="none" strike="noStrike" kern="1200" cap="none" spc="0" normalizeH="0" baseline="0" noProof="0" smtClean="0">
                <a:ln>
                  <a:noFill/>
                </a:ln>
                <a:solidFill>
                  <a:srgbClr val="FFFFFF"/>
                </a:solidFill>
                <a:effectLst/>
                <a:uLnTx/>
                <a:uFillTx/>
                <a:latin typeface="Corbel"/>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02/12/2020</a:t>
            </a:fld>
            <a:endParaRPr kumimoji="0" lang="en-GB" sz="1100" b="0" i="0" u="none" strike="noStrike" kern="1200" cap="none" spc="0" normalizeH="0" baseline="0" noProof="0">
              <a:ln>
                <a:noFill/>
              </a:ln>
              <a:solidFill>
                <a:srgbClr val="FFFFFF"/>
              </a:solidFill>
              <a:effectLst/>
              <a:uLnTx/>
              <a:uFillTx/>
              <a:latin typeface="Corbel"/>
              <a:ea typeface="+mn-ea"/>
              <a:cs typeface="+mn-cs"/>
            </a:endParaRPr>
          </a:p>
        </p:txBody>
      </p:sp>
      <p:sp>
        <p:nvSpPr>
          <p:cNvPr id="3" name="Slide Number Placeholder 2">
            <a:extLst>
              <a:ext uri="{FF2B5EF4-FFF2-40B4-BE49-F238E27FC236}">
                <a16:creationId xmlns:a16="http://schemas.microsoft.com/office/drawing/2014/main" id="{0B7104D1-20D0-4017-8E99-10BDB26AB2EE}"/>
              </a:ext>
            </a:extLst>
          </p:cNvPr>
          <p:cNvSpPr>
            <a:spLocks noGrp="1"/>
          </p:cNvSpPr>
          <p:nvPr>
            <p:ph type="sldNum" sz="quarter" idx="12"/>
          </p:nvPr>
        </p:nvSpPr>
        <p:spPr>
          <a:xfrm>
            <a:off x="10634135" y="6356350"/>
            <a:ext cx="1530927"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E514F6D-689E-4CFC-88BB-AEA64CB55A23}" type="slidenum">
              <a:rPr kumimoji="0" lang="en-GB" sz="1200" b="1" i="0" u="none" strike="noStrike" kern="1200" cap="none" spc="0" normalizeH="0" baseline="0" noProof="0" smtClean="0">
                <a:ln>
                  <a:noFill/>
                </a:ln>
                <a:solidFill>
                  <a:srgbClr val="FFFFFF"/>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37</a:t>
            </a:fld>
            <a:endParaRPr kumimoji="0" lang="en-GB" sz="1200" b="1" i="0" u="none" strike="noStrike" kern="1200" cap="none" spc="0" normalizeH="0" baseline="0" noProof="0">
              <a:ln>
                <a:noFill/>
              </a:ln>
              <a:solidFill>
                <a:srgbClr val="FFFFFF"/>
              </a:solidFill>
              <a:effectLst/>
              <a:uLnTx/>
              <a:uFillTx/>
              <a:latin typeface="Corbel"/>
              <a:ea typeface="+mn-ea"/>
              <a:cs typeface="+mn-cs"/>
            </a:endParaRPr>
          </a:p>
        </p:txBody>
      </p:sp>
      <p:graphicFrame>
        <p:nvGraphicFramePr>
          <p:cNvPr id="4" name="Chart 3">
            <a:extLst>
              <a:ext uri="{FF2B5EF4-FFF2-40B4-BE49-F238E27FC236}">
                <a16:creationId xmlns:a16="http://schemas.microsoft.com/office/drawing/2014/main" id="{EB4EBC4B-DB3C-452C-9E2A-5FC795E5B217}"/>
              </a:ext>
            </a:extLst>
          </p:cNvPr>
          <p:cNvGraphicFramePr>
            <a:graphicFrameLocks/>
          </p:cNvGraphicFramePr>
          <p:nvPr>
            <p:extLst>
              <p:ext uri="{D42A27DB-BD31-4B8C-83A1-F6EECF244321}">
                <p14:modId xmlns:p14="http://schemas.microsoft.com/office/powerpoint/2010/main" val="3466842197"/>
              </p:ext>
            </p:extLst>
          </p:nvPr>
        </p:nvGraphicFramePr>
        <p:xfrm>
          <a:off x="675486" y="733324"/>
          <a:ext cx="5700541" cy="5271953"/>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4717C022-E4A8-47D1-95F1-B890DA0D699C}"/>
              </a:ext>
            </a:extLst>
          </p:cNvPr>
          <p:cNvPicPr>
            <a:picLocks noChangeAspect="1"/>
          </p:cNvPicPr>
          <p:nvPr/>
        </p:nvPicPr>
        <p:blipFill>
          <a:blip r:embed="rId4"/>
          <a:stretch>
            <a:fillRect/>
          </a:stretch>
        </p:blipFill>
        <p:spPr>
          <a:xfrm>
            <a:off x="6376027" y="733324"/>
            <a:ext cx="5270167" cy="5171290"/>
          </a:xfrm>
          <a:prstGeom prst="rect">
            <a:avLst/>
          </a:prstGeom>
        </p:spPr>
      </p:pic>
    </p:spTree>
    <p:extLst>
      <p:ext uri="{BB962C8B-B14F-4D97-AF65-F5344CB8AC3E}">
        <p14:creationId xmlns:p14="http://schemas.microsoft.com/office/powerpoint/2010/main" val="2552742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challenge</a:t>
            </a:r>
          </a:p>
        </p:txBody>
      </p:sp>
      <p:sp>
        <p:nvSpPr>
          <p:cNvPr id="3" name="Content Placeholder 2"/>
          <p:cNvSpPr>
            <a:spLocks noGrp="1"/>
          </p:cNvSpPr>
          <p:nvPr>
            <p:ph idx="1"/>
          </p:nvPr>
        </p:nvSpPr>
        <p:spPr/>
        <p:txBody>
          <a:bodyPr/>
          <a:lstStyle/>
          <a:p>
            <a:r>
              <a:rPr lang="en-GB" dirty="0"/>
              <a:t>Often those who have been violent will evoke our protective responses.</a:t>
            </a:r>
          </a:p>
          <a:p>
            <a:endParaRPr lang="en-GB" dirty="0"/>
          </a:p>
          <a:p>
            <a:r>
              <a:rPr lang="en-GB" dirty="0"/>
              <a:t>Bearing in mind the suicide risk, how should we respond to someone who has been violent?  Or repeatedly disruptive?</a:t>
            </a:r>
          </a:p>
          <a:p>
            <a:endParaRPr lang="en-GB" dirty="0"/>
          </a:p>
          <a:p>
            <a:r>
              <a:rPr lang="en-GB" dirty="0"/>
              <a:t>If they say they are suicidal or they self-harm, how might we respond?</a:t>
            </a:r>
          </a:p>
          <a:p>
            <a:endParaRPr lang="en-GB" dirty="0"/>
          </a:p>
          <a:p>
            <a:endParaRPr lang="en-GB" dirty="0"/>
          </a:p>
        </p:txBody>
      </p:sp>
    </p:spTree>
    <p:extLst>
      <p:ext uri="{BB962C8B-B14F-4D97-AF65-F5344CB8AC3E}">
        <p14:creationId xmlns:p14="http://schemas.microsoft.com/office/powerpoint/2010/main" val="877007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496FFC-7269-439B-87D8-B9ABACAA26AA}"/>
              </a:ext>
            </a:extLst>
          </p:cNvPr>
          <p:cNvSpPr>
            <a:spLocks noGrp="1"/>
          </p:cNvSpPr>
          <p:nvPr>
            <p:ph type="title"/>
          </p:nvPr>
        </p:nvSpPr>
        <p:spPr/>
        <p:txBody>
          <a:bodyPr anchor="ctr">
            <a:normAutofit/>
          </a:bodyPr>
          <a:lstStyle/>
          <a:p>
            <a:r>
              <a:rPr lang="en-GB" sz="6600" dirty="0">
                <a:solidFill>
                  <a:schemeClr val="tx2"/>
                </a:solidFill>
              </a:rPr>
              <a:t>5.	Using the knowledge</a:t>
            </a:r>
          </a:p>
        </p:txBody>
      </p:sp>
      <p:sp>
        <p:nvSpPr>
          <p:cNvPr id="2" name="Text Placeholder 1"/>
          <p:cNvSpPr>
            <a:spLocks noGrp="1"/>
          </p:cNvSpPr>
          <p:nvPr>
            <p:ph type="body" idx="1"/>
          </p:nvPr>
        </p:nvSpPr>
        <p:spPr/>
        <p:txBody>
          <a:bodyPr/>
          <a:lstStyle/>
          <a:p>
            <a:endParaRPr lang="en-GB"/>
          </a:p>
        </p:txBody>
      </p:sp>
    </p:spTree>
    <p:extLst>
      <p:ext uri="{BB962C8B-B14F-4D97-AF65-F5344CB8AC3E}">
        <p14:creationId xmlns:p14="http://schemas.microsoft.com/office/powerpoint/2010/main" val="4053789059"/>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Undertaking suicide prevention</a:t>
            </a:r>
          </a:p>
        </p:txBody>
      </p:sp>
      <p:sp>
        <p:nvSpPr>
          <p:cNvPr id="3" name="Content Placeholder 2"/>
          <p:cNvSpPr>
            <a:spLocks noGrp="1"/>
          </p:cNvSpPr>
          <p:nvPr>
            <p:ph idx="1"/>
          </p:nvPr>
        </p:nvSpPr>
        <p:spPr/>
        <p:txBody>
          <a:bodyPr>
            <a:normAutofit/>
          </a:bodyPr>
          <a:lstStyle/>
          <a:p>
            <a:r>
              <a:rPr lang="en-GB" dirty="0"/>
              <a:t>In addition to what you already do:</a:t>
            </a:r>
          </a:p>
          <a:p>
            <a:endParaRPr lang="en-GB" dirty="0"/>
          </a:p>
          <a:p>
            <a:pPr marL="0" indent="0">
              <a:buNone/>
            </a:pPr>
            <a:r>
              <a:rPr lang="en-GB" dirty="0">
                <a:solidFill>
                  <a:schemeClr val="accent1"/>
                </a:solidFill>
              </a:rPr>
              <a:t>What are we looking for in someone at risk of suicide?</a:t>
            </a:r>
          </a:p>
          <a:p>
            <a:pPr marL="0" indent="0">
              <a:buNone/>
            </a:pPr>
            <a:endParaRPr lang="en-GB" dirty="0"/>
          </a:p>
          <a:p>
            <a:pPr marL="0" indent="0">
              <a:buNone/>
            </a:pPr>
            <a:r>
              <a:rPr lang="en-GB" dirty="0">
                <a:solidFill>
                  <a:schemeClr val="accent5">
                    <a:lumMod val="50000"/>
                  </a:schemeClr>
                </a:solidFill>
              </a:rPr>
              <a:t>What additional questions could we ask to explore whether someone is on the pathway to suicide?</a:t>
            </a:r>
          </a:p>
          <a:p>
            <a:pPr marL="0" indent="0">
              <a:buNone/>
            </a:pPr>
            <a:endParaRPr lang="en-GB" dirty="0">
              <a:solidFill>
                <a:srgbClr val="7030A0"/>
              </a:solidFill>
            </a:endParaRPr>
          </a:p>
          <a:p>
            <a:pPr marL="0" indent="0">
              <a:buNone/>
            </a:pPr>
            <a:r>
              <a:rPr lang="en-GB" dirty="0">
                <a:solidFill>
                  <a:srgbClr val="7030A0"/>
                </a:solidFill>
              </a:rPr>
              <a:t>When do we need to ask about suicide?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98164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additive="base">
                                        <p:cTn id="1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questions</a:t>
            </a: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2288978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81600" y="634946"/>
            <a:ext cx="6847113" cy="1450757"/>
          </a:xfrm>
        </p:spPr>
        <p:txBody>
          <a:bodyPr>
            <a:normAutofit/>
          </a:bodyPr>
          <a:lstStyle/>
          <a:p>
            <a:r>
              <a:rPr lang="en-GB" dirty="0"/>
              <a:t>What we are trying to achieve</a:t>
            </a:r>
          </a:p>
        </p:txBody>
      </p:sp>
      <p:sp>
        <p:nvSpPr>
          <p:cNvPr id="3" name="Content Placeholder 2"/>
          <p:cNvSpPr>
            <a:spLocks noGrp="1"/>
          </p:cNvSpPr>
          <p:nvPr>
            <p:ph idx="1"/>
          </p:nvPr>
        </p:nvSpPr>
        <p:spPr>
          <a:xfrm>
            <a:off x="5181600" y="2198914"/>
            <a:ext cx="6934199" cy="4267200"/>
          </a:xfrm>
        </p:spPr>
        <p:txBody>
          <a:bodyPr>
            <a:normAutofit/>
          </a:bodyPr>
          <a:lstStyle/>
          <a:p>
            <a:r>
              <a:rPr lang="en-GB" sz="2000" dirty="0"/>
              <a:t>To reduce distress and stress</a:t>
            </a:r>
          </a:p>
          <a:p>
            <a:r>
              <a:rPr lang="en-GB" sz="2000" dirty="0"/>
              <a:t>To improve feelings of control</a:t>
            </a:r>
          </a:p>
          <a:p>
            <a:r>
              <a:rPr lang="en-GB" sz="2000" dirty="0"/>
              <a:t>To improve feelings of defeat or trapped in a situation</a:t>
            </a:r>
          </a:p>
          <a:p>
            <a:r>
              <a:rPr lang="en-GB" sz="2000" dirty="0"/>
              <a:t>To improve a sense of hope for the future</a:t>
            </a:r>
          </a:p>
          <a:p>
            <a:r>
              <a:rPr lang="en-GB" sz="2000" dirty="0"/>
              <a:t>To develop social support and feelings of esteem by others</a:t>
            </a:r>
          </a:p>
          <a:p>
            <a:r>
              <a:rPr lang="en-GB" sz="2000" dirty="0"/>
              <a:t>To consider alternative ways of meeting needs</a:t>
            </a:r>
          </a:p>
          <a:p>
            <a:endParaRPr lang="en-GB" sz="1700" dirty="0"/>
          </a:p>
          <a:p>
            <a:r>
              <a:rPr lang="en-GB" sz="1700" i="1" dirty="0"/>
              <a:t>To consider how to manage alongside the broader risks and needs e.g. violence or segregation?</a:t>
            </a:r>
          </a:p>
          <a:p>
            <a:endParaRPr lang="en-GB" sz="1700" dirty="0"/>
          </a:p>
        </p:txBody>
      </p:sp>
      <p:pic>
        <p:nvPicPr>
          <p:cNvPr id="4" name="Picture 3"/>
          <p:cNvPicPr>
            <a:picLocks noChangeAspect="1"/>
          </p:cNvPicPr>
          <p:nvPr/>
        </p:nvPicPr>
        <p:blipFill rotWithShape="1">
          <a:blip r:embed="rId3" cstate="print"/>
          <a:srcRect l="39537" r="19137" b="-1"/>
          <a:stretch/>
        </p:blipFill>
        <p:spPr>
          <a:xfrm>
            <a:off x="20" y="-12128"/>
            <a:ext cx="4654276" cy="6870127"/>
          </a:xfrm>
          <a:prstGeom prst="rect">
            <a:avLst/>
          </a:prstGeom>
        </p:spPr>
      </p:pic>
    </p:spTree>
    <p:extLst>
      <p:ext uri="{BB962C8B-B14F-4D97-AF65-F5344CB8AC3E}">
        <p14:creationId xmlns:p14="http://schemas.microsoft.com/office/powerpoint/2010/main" val="2958950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How can we do this?</a:t>
            </a:r>
            <a:br>
              <a:rPr lang="en-GB" dirty="0"/>
            </a:br>
            <a:r>
              <a:rPr lang="en-GB" dirty="0"/>
              <a:t>Exercise – go with the flow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321466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75615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0" y="209550"/>
            <a:ext cx="2705100" cy="4514850"/>
          </a:xfrm>
        </p:spPr>
        <p:txBody>
          <a:bodyPr>
            <a:normAutofit/>
          </a:bodyPr>
          <a:lstStyle/>
          <a:p>
            <a:pPr algn="ctr">
              <a:defRPr/>
            </a:pPr>
            <a:r>
              <a:rPr lang="en-GB" dirty="0"/>
              <a:t>Exercise – who knows and can help?</a:t>
            </a:r>
          </a:p>
        </p:txBody>
      </p:sp>
      <p:graphicFrame>
        <p:nvGraphicFramePr>
          <p:cNvPr id="2" name="Diagram 1"/>
          <p:cNvGraphicFramePr/>
          <p:nvPr>
            <p:extLst>
              <p:ext uri="{D42A27DB-BD31-4B8C-83A1-F6EECF244321}">
                <p14:modId xmlns:p14="http://schemas.microsoft.com/office/powerpoint/2010/main" val="4276621095"/>
              </p:ext>
            </p:extLst>
          </p:nvPr>
        </p:nvGraphicFramePr>
        <p:xfrm>
          <a:off x="1559064" y="279916"/>
          <a:ext cx="10632936" cy="6428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631504" y="1118871"/>
            <a:ext cx="184731" cy="52322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2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Garamond" pitchFamily="18" charset="0"/>
              <a:ea typeface="+mn-ea"/>
              <a:cs typeface="+mn-cs"/>
            </a:endParaRPr>
          </a:p>
        </p:txBody>
      </p:sp>
    </p:spTree>
    <p:extLst>
      <p:ext uri="{BB962C8B-B14F-4D97-AF65-F5344CB8AC3E}">
        <p14:creationId xmlns:p14="http://schemas.microsoft.com/office/powerpoint/2010/main" val="230599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89C94DB2-4E5F-4E19-83CF-B79BC2B4F173}"/>
                                            </p:graphicEl>
                                          </p:spTgt>
                                        </p:tgtEl>
                                        <p:attrNameLst>
                                          <p:attrName>style.visibility</p:attrName>
                                        </p:attrNameLst>
                                      </p:cBhvr>
                                      <p:to>
                                        <p:strVal val="visible"/>
                                      </p:to>
                                    </p:set>
                                    <p:animEffect transition="in" filter="fade">
                                      <p:cBhvr>
                                        <p:cTn id="7" dur="500"/>
                                        <p:tgtEl>
                                          <p:spTgt spid="2">
                                            <p:graphicEl>
                                              <a:dgm id="{89C94DB2-4E5F-4E19-83CF-B79BC2B4F17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50103512-6F1D-413D-9A26-EE0A4AD5CF3B}"/>
                                            </p:graphicEl>
                                          </p:spTgt>
                                        </p:tgtEl>
                                        <p:attrNameLst>
                                          <p:attrName>style.visibility</p:attrName>
                                        </p:attrNameLst>
                                      </p:cBhvr>
                                      <p:to>
                                        <p:strVal val="visible"/>
                                      </p:to>
                                    </p:set>
                                    <p:animEffect transition="in" filter="fade">
                                      <p:cBhvr>
                                        <p:cTn id="12" dur="500"/>
                                        <p:tgtEl>
                                          <p:spTgt spid="2">
                                            <p:graphicEl>
                                              <a:dgm id="{50103512-6F1D-413D-9A26-EE0A4AD5CF3B}"/>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67D905AC-3AF5-4B06-8059-694D7E9BD19A}"/>
                                            </p:graphicEl>
                                          </p:spTgt>
                                        </p:tgtEl>
                                        <p:attrNameLst>
                                          <p:attrName>style.visibility</p:attrName>
                                        </p:attrNameLst>
                                      </p:cBhvr>
                                      <p:to>
                                        <p:strVal val="visible"/>
                                      </p:to>
                                    </p:set>
                                    <p:animEffect transition="in" filter="fade">
                                      <p:cBhvr>
                                        <p:cTn id="15" dur="500"/>
                                        <p:tgtEl>
                                          <p:spTgt spid="2">
                                            <p:graphicEl>
                                              <a:dgm id="{67D905AC-3AF5-4B06-8059-694D7E9BD19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C7D3F743-31CD-478E-A0C0-C213E146904C}"/>
                                            </p:graphicEl>
                                          </p:spTgt>
                                        </p:tgtEl>
                                        <p:attrNameLst>
                                          <p:attrName>style.visibility</p:attrName>
                                        </p:attrNameLst>
                                      </p:cBhvr>
                                      <p:to>
                                        <p:strVal val="visible"/>
                                      </p:to>
                                    </p:set>
                                    <p:animEffect transition="in" filter="fade">
                                      <p:cBhvr>
                                        <p:cTn id="20" dur="500"/>
                                        <p:tgtEl>
                                          <p:spTgt spid="2">
                                            <p:graphicEl>
                                              <a:dgm id="{C7D3F743-31CD-478E-A0C0-C213E146904C}"/>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E556C083-EF3E-4860-8F7D-A259F6744105}"/>
                                            </p:graphicEl>
                                          </p:spTgt>
                                        </p:tgtEl>
                                        <p:attrNameLst>
                                          <p:attrName>style.visibility</p:attrName>
                                        </p:attrNameLst>
                                      </p:cBhvr>
                                      <p:to>
                                        <p:strVal val="visible"/>
                                      </p:to>
                                    </p:set>
                                    <p:animEffect transition="in" filter="fade">
                                      <p:cBhvr>
                                        <p:cTn id="23" dur="500"/>
                                        <p:tgtEl>
                                          <p:spTgt spid="2">
                                            <p:graphicEl>
                                              <a:dgm id="{E556C083-EF3E-4860-8F7D-A259F6744105}"/>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36DEF6FE-978C-4483-9948-701044488DF1}"/>
                                            </p:graphicEl>
                                          </p:spTgt>
                                        </p:tgtEl>
                                        <p:attrNameLst>
                                          <p:attrName>style.visibility</p:attrName>
                                        </p:attrNameLst>
                                      </p:cBhvr>
                                      <p:to>
                                        <p:strVal val="visible"/>
                                      </p:to>
                                    </p:set>
                                    <p:animEffect transition="in" filter="fade">
                                      <p:cBhvr>
                                        <p:cTn id="28" dur="500"/>
                                        <p:tgtEl>
                                          <p:spTgt spid="2">
                                            <p:graphicEl>
                                              <a:dgm id="{36DEF6FE-978C-4483-9948-701044488DF1}"/>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C6030D1F-1511-4D2A-9723-0C8676F011EE}"/>
                                            </p:graphicEl>
                                          </p:spTgt>
                                        </p:tgtEl>
                                        <p:attrNameLst>
                                          <p:attrName>style.visibility</p:attrName>
                                        </p:attrNameLst>
                                      </p:cBhvr>
                                      <p:to>
                                        <p:strVal val="visible"/>
                                      </p:to>
                                    </p:set>
                                    <p:animEffect transition="in" filter="fade">
                                      <p:cBhvr>
                                        <p:cTn id="31" dur="500"/>
                                        <p:tgtEl>
                                          <p:spTgt spid="2">
                                            <p:graphicEl>
                                              <a:dgm id="{C6030D1F-1511-4D2A-9723-0C8676F011EE}"/>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graphicEl>
                                              <a:dgm id="{966DA7D8-8C1A-4119-BFA9-E6A5BF3BD8E2}"/>
                                            </p:graphicEl>
                                          </p:spTgt>
                                        </p:tgtEl>
                                        <p:attrNameLst>
                                          <p:attrName>style.visibility</p:attrName>
                                        </p:attrNameLst>
                                      </p:cBhvr>
                                      <p:to>
                                        <p:strVal val="visible"/>
                                      </p:to>
                                    </p:set>
                                    <p:animEffect transition="in" filter="fade">
                                      <p:cBhvr>
                                        <p:cTn id="36" dur="500"/>
                                        <p:tgtEl>
                                          <p:spTgt spid="2">
                                            <p:graphicEl>
                                              <a:dgm id="{966DA7D8-8C1A-4119-BFA9-E6A5BF3BD8E2}"/>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7468CB6F-6095-494F-8727-E20891132674}"/>
                                            </p:graphicEl>
                                          </p:spTgt>
                                        </p:tgtEl>
                                        <p:attrNameLst>
                                          <p:attrName>style.visibility</p:attrName>
                                        </p:attrNameLst>
                                      </p:cBhvr>
                                      <p:to>
                                        <p:strVal val="visible"/>
                                      </p:to>
                                    </p:set>
                                    <p:animEffect transition="in" filter="fade">
                                      <p:cBhvr>
                                        <p:cTn id="39" dur="500"/>
                                        <p:tgtEl>
                                          <p:spTgt spid="2">
                                            <p:graphicEl>
                                              <a:dgm id="{7468CB6F-6095-494F-8727-E2089113267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graphicEl>
                                              <a:dgm id="{0EF1459C-2FA2-4FCB-926A-4985A1F77BF0}"/>
                                            </p:graphicEl>
                                          </p:spTgt>
                                        </p:tgtEl>
                                        <p:attrNameLst>
                                          <p:attrName>style.visibility</p:attrName>
                                        </p:attrNameLst>
                                      </p:cBhvr>
                                      <p:to>
                                        <p:strVal val="visible"/>
                                      </p:to>
                                    </p:set>
                                    <p:animEffect transition="in" filter="fade">
                                      <p:cBhvr>
                                        <p:cTn id="44" dur="500"/>
                                        <p:tgtEl>
                                          <p:spTgt spid="2">
                                            <p:graphicEl>
                                              <a:dgm id="{0EF1459C-2FA2-4FCB-926A-4985A1F77BF0}"/>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
                                            <p:graphicEl>
                                              <a:dgm id="{775B9C45-9CF3-4579-B25A-4E45F5A52CE5}"/>
                                            </p:graphicEl>
                                          </p:spTgt>
                                        </p:tgtEl>
                                        <p:attrNameLst>
                                          <p:attrName>style.visibility</p:attrName>
                                        </p:attrNameLst>
                                      </p:cBhvr>
                                      <p:to>
                                        <p:strVal val="visible"/>
                                      </p:to>
                                    </p:set>
                                    <p:animEffect transition="in" filter="fade">
                                      <p:cBhvr>
                                        <p:cTn id="47" dur="500"/>
                                        <p:tgtEl>
                                          <p:spTgt spid="2">
                                            <p:graphicEl>
                                              <a:dgm id="{775B9C45-9CF3-4579-B25A-4E45F5A52CE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graphicEl>
                                              <a:dgm id="{5BB1989D-B12C-4282-86C5-E1A961B73090}"/>
                                            </p:graphicEl>
                                          </p:spTgt>
                                        </p:tgtEl>
                                        <p:attrNameLst>
                                          <p:attrName>style.visibility</p:attrName>
                                        </p:attrNameLst>
                                      </p:cBhvr>
                                      <p:to>
                                        <p:strVal val="visible"/>
                                      </p:to>
                                    </p:set>
                                    <p:animEffect transition="in" filter="fade">
                                      <p:cBhvr>
                                        <p:cTn id="52" dur="500"/>
                                        <p:tgtEl>
                                          <p:spTgt spid="2">
                                            <p:graphicEl>
                                              <a:dgm id="{5BB1989D-B12C-4282-86C5-E1A961B73090}"/>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
                                            <p:graphicEl>
                                              <a:dgm id="{6B50B12E-B78E-42FE-9EA9-FF5FC850BA6C}"/>
                                            </p:graphicEl>
                                          </p:spTgt>
                                        </p:tgtEl>
                                        <p:attrNameLst>
                                          <p:attrName>style.visibility</p:attrName>
                                        </p:attrNameLst>
                                      </p:cBhvr>
                                      <p:to>
                                        <p:strVal val="visible"/>
                                      </p:to>
                                    </p:set>
                                    <p:animEffect transition="in" filter="fade">
                                      <p:cBhvr>
                                        <p:cTn id="55" dur="500"/>
                                        <p:tgtEl>
                                          <p:spTgt spid="2">
                                            <p:graphicEl>
                                              <a:dgm id="{6B50B12E-B78E-42FE-9EA9-FF5FC850BA6C}"/>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
                                            <p:graphicEl>
                                              <a:dgm id="{973737E6-55ED-4AA8-BEDD-7B1C97AACE27}"/>
                                            </p:graphicEl>
                                          </p:spTgt>
                                        </p:tgtEl>
                                        <p:attrNameLst>
                                          <p:attrName>style.visibility</p:attrName>
                                        </p:attrNameLst>
                                      </p:cBhvr>
                                      <p:to>
                                        <p:strVal val="visible"/>
                                      </p:to>
                                    </p:set>
                                    <p:animEffect transition="in" filter="fade">
                                      <p:cBhvr>
                                        <p:cTn id="60" dur="500"/>
                                        <p:tgtEl>
                                          <p:spTgt spid="2">
                                            <p:graphicEl>
                                              <a:dgm id="{973737E6-55ED-4AA8-BEDD-7B1C97AACE27}"/>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
                                            <p:graphicEl>
                                              <a:dgm id="{2FB099B0-FB5D-48FB-8D8A-ACD91234C8A8}"/>
                                            </p:graphicEl>
                                          </p:spTgt>
                                        </p:tgtEl>
                                        <p:attrNameLst>
                                          <p:attrName>style.visibility</p:attrName>
                                        </p:attrNameLst>
                                      </p:cBhvr>
                                      <p:to>
                                        <p:strVal val="visible"/>
                                      </p:to>
                                    </p:set>
                                    <p:animEffect transition="in" filter="fade">
                                      <p:cBhvr>
                                        <p:cTn id="63" dur="500"/>
                                        <p:tgtEl>
                                          <p:spTgt spid="2">
                                            <p:graphicEl>
                                              <a:dgm id="{2FB099B0-FB5D-48FB-8D8A-ACD91234C8A8}"/>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
                                            <p:graphicEl>
                                              <a:dgm id="{E5F87AFA-D881-4E35-887A-86F6635D4CAB}"/>
                                            </p:graphicEl>
                                          </p:spTgt>
                                        </p:tgtEl>
                                        <p:attrNameLst>
                                          <p:attrName>style.visibility</p:attrName>
                                        </p:attrNameLst>
                                      </p:cBhvr>
                                      <p:to>
                                        <p:strVal val="visible"/>
                                      </p:to>
                                    </p:set>
                                    <p:animEffect transition="in" filter="fade">
                                      <p:cBhvr>
                                        <p:cTn id="68" dur="500"/>
                                        <p:tgtEl>
                                          <p:spTgt spid="2">
                                            <p:graphicEl>
                                              <a:dgm id="{E5F87AFA-D881-4E35-887A-86F6635D4CAB}"/>
                                            </p:graphic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
                                            <p:graphicEl>
                                              <a:dgm id="{747727D6-7204-4618-957E-120286D6176F}"/>
                                            </p:graphicEl>
                                          </p:spTgt>
                                        </p:tgtEl>
                                        <p:attrNameLst>
                                          <p:attrName>style.visibility</p:attrName>
                                        </p:attrNameLst>
                                      </p:cBhvr>
                                      <p:to>
                                        <p:strVal val="visible"/>
                                      </p:to>
                                    </p:set>
                                    <p:animEffect transition="in" filter="fade">
                                      <p:cBhvr>
                                        <p:cTn id="71" dur="500"/>
                                        <p:tgtEl>
                                          <p:spTgt spid="2">
                                            <p:graphicEl>
                                              <a:dgm id="{747727D6-7204-4618-957E-120286D6176F}"/>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
                                            <p:graphicEl>
                                              <a:dgm id="{205B12CA-7A4F-4797-8123-2044981E00EE}"/>
                                            </p:graphicEl>
                                          </p:spTgt>
                                        </p:tgtEl>
                                        <p:attrNameLst>
                                          <p:attrName>style.visibility</p:attrName>
                                        </p:attrNameLst>
                                      </p:cBhvr>
                                      <p:to>
                                        <p:strVal val="visible"/>
                                      </p:to>
                                    </p:set>
                                    <p:animEffect transition="in" filter="fade">
                                      <p:cBhvr>
                                        <p:cTn id="76" dur="500"/>
                                        <p:tgtEl>
                                          <p:spTgt spid="2">
                                            <p:graphicEl>
                                              <a:dgm id="{205B12CA-7A4F-4797-8123-2044981E00EE}"/>
                                            </p:graphic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
                                            <p:graphicEl>
                                              <a:dgm id="{C807312D-B5F9-4A58-8DFD-652647251829}"/>
                                            </p:graphicEl>
                                          </p:spTgt>
                                        </p:tgtEl>
                                        <p:attrNameLst>
                                          <p:attrName>style.visibility</p:attrName>
                                        </p:attrNameLst>
                                      </p:cBhvr>
                                      <p:to>
                                        <p:strVal val="visible"/>
                                      </p:to>
                                    </p:set>
                                    <p:animEffect transition="in" filter="fade">
                                      <p:cBhvr>
                                        <p:cTn id="79" dur="500"/>
                                        <p:tgtEl>
                                          <p:spTgt spid="2">
                                            <p:graphicEl>
                                              <a:dgm id="{C807312D-B5F9-4A58-8DFD-652647251829}"/>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
                                            <p:graphicEl>
                                              <a:dgm id="{ECC65735-4D96-478C-8C2D-9CC04E2364B1}"/>
                                            </p:graphicEl>
                                          </p:spTgt>
                                        </p:tgtEl>
                                        <p:attrNameLst>
                                          <p:attrName>style.visibility</p:attrName>
                                        </p:attrNameLst>
                                      </p:cBhvr>
                                      <p:to>
                                        <p:strVal val="visible"/>
                                      </p:to>
                                    </p:set>
                                    <p:animEffect transition="in" filter="fade">
                                      <p:cBhvr>
                                        <p:cTn id="84" dur="500"/>
                                        <p:tgtEl>
                                          <p:spTgt spid="2">
                                            <p:graphicEl>
                                              <a:dgm id="{ECC65735-4D96-478C-8C2D-9CC04E2364B1}"/>
                                            </p:graphic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
                                            <p:graphicEl>
                                              <a:dgm id="{0FD2BC57-4B17-4B3B-8734-D45AC711F89C}"/>
                                            </p:graphicEl>
                                          </p:spTgt>
                                        </p:tgtEl>
                                        <p:attrNameLst>
                                          <p:attrName>style.visibility</p:attrName>
                                        </p:attrNameLst>
                                      </p:cBhvr>
                                      <p:to>
                                        <p:strVal val="visible"/>
                                      </p:to>
                                    </p:set>
                                    <p:animEffect transition="in" filter="fade">
                                      <p:cBhvr>
                                        <p:cTn id="87" dur="500"/>
                                        <p:tgtEl>
                                          <p:spTgt spid="2">
                                            <p:graphicEl>
                                              <a:dgm id="{0FD2BC57-4B17-4B3B-8734-D45AC711F89C}"/>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
                                            <p:graphicEl>
                                              <a:dgm id="{88097F03-EA9C-4F64-A7F0-EA9E45606AD7}"/>
                                            </p:graphicEl>
                                          </p:spTgt>
                                        </p:tgtEl>
                                        <p:attrNameLst>
                                          <p:attrName>style.visibility</p:attrName>
                                        </p:attrNameLst>
                                      </p:cBhvr>
                                      <p:to>
                                        <p:strVal val="visible"/>
                                      </p:to>
                                    </p:set>
                                    <p:animEffect transition="in" filter="fade">
                                      <p:cBhvr>
                                        <p:cTn id="92" dur="500"/>
                                        <p:tgtEl>
                                          <p:spTgt spid="2">
                                            <p:graphicEl>
                                              <a:dgm id="{88097F03-EA9C-4F64-A7F0-EA9E45606AD7}"/>
                                            </p:graphic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
                                            <p:graphicEl>
                                              <a:dgm id="{0E04C159-B12C-4A5E-A59F-E0F43BCA0448}"/>
                                            </p:graphicEl>
                                          </p:spTgt>
                                        </p:tgtEl>
                                        <p:attrNameLst>
                                          <p:attrName>style.visibility</p:attrName>
                                        </p:attrNameLst>
                                      </p:cBhvr>
                                      <p:to>
                                        <p:strVal val="visible"/>
                                      </p:to>
                                    </p:set>
                                    <p:animEffect transition="in" filter="fade">
                                      <p:cBhvr>
                                        <p:cTn id="95" dur="500"/>
                                        <p:tgtEl>
                                          <p:spTgt spid="2">
                                            <p:graphicEl>
                                              <a:dgm id="{0E04C159-B12C-4A5E-A59F-E0F43BCA0448}"/>
                                            </p:graphicEl>
                                          </p:spTgt>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
                                            <p:graphicEl>
                                              <a:dgm id="{EC6CF026-DE52-4C16-883A-E768DD4DA3E6}"/>
                                            </p:graphicEl>
                                          </p:spTgt>
                                        </p:tgtEl>
                                        <p:attrNameLst>
                                          <p:attrName>style.visibility</p:attrName>
                                        </p:attrNameLst>
                                      </p:cBhvr>
                                      <p:to>
                                        <p:strVal val="visible"/>
                                      </p:to>
                                    </p:set>
                                    <p:animEffect transition="in" filter="fade">
                                      <p:cBhvr>
                                        <p:cTn id="100" dur="500"/>
                                        <p:tgtEl>
                                          <p:spTgt spid="2">
                                            <p:graphicEl>
                                              <a:dgm id="{EC6CF026-DE52-4C16-883A-E768DD4DA3E6}"/>
                                            </p:graphicEl>
                                          </p:spTgt>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
                                            <p:graphicEl>
                                              <a:dgm id="{94EB1561-CF31-4981-9B35-A4105797D0CD}"/>
                                            </p:graphicEl>
                                          </p:spTgt>
                                        </p:tgtEl>
                                        <p:attrNameLst>
                                          <p:attrName>style.visibility</p:attrName>
                                        </p:attrNameLst>
                                      </p:cBhvr>
                                      <p:to>
                                        <p:strVal val="visible"/>
                                      </p:to>
                                    </p:set>
                                    <p:animEffect transition="in" filter="fade">
                                      <p:cBhvr>
                                        <p:cTn id="103" dur="500"/>
                                        <p:tgtEl>
                                          <p:spTgt spid="2">
                                            <p:graphicEl>
                                              <a:dgm id="{94EB1561-CF31-4981-9B35-A4105797D0CD}"/>
                                            </p:graphic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
                                            <p:graphicEl>
                                              <a:dgm id="{BE8EBEED-B796-4C4A-8037-D3FBFF6B4779}"/>
                                            </p:graphicEl>
                                          </p:spTgt>
                                        </p:tgtEl>
                                        <p:attrNameLst>
                                          <p:attrName>style.visibility</p:attrName>
                                        </p:attrNameLst>
                                      </p:cBhvr>
                                      <p:to>
                                        <p:strVal val="visible"/>
                                      </p:to>
                                    </p:set>
                                    <p:animEffect transition="in" filter="fade">
                                      <p:cBhvr>
                                        <p:cTn id="106" dur="500"/>
                                        <p:tgtEl>
                                          <p:spTgt spid="2">
                                            <p:graphicEl>
                                              <a:dgm id="{BE8EBEED-B796-4C4A-8037-D3FBFF6B477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Points </a:t>
            </a:r>
          </a:p>
        </p:txBody>
      </p:sp>
      <p:sp>
        <p:nvSpPr>
          <p:cNvPr id="3" name="Content Placeholder 2"/>
          <p:cNvSpPr>
            <a:spLocks noGrp="1"/>
          </p:cNvSpPr>
          <p:nvPr>
            <p:ph idx="1"/>
          </p:nvPr>
        </p:nvSpPr>
        <p:spPr>
          <a:xfrm>
            <a:off x="1703511" y="1737362"/>
            <a:ext cx="10193019" cy="5004007"/>
          </a:xfrm>
        </p:spPr>
        <p:txBody>
          <a:bodyPr>
            <a:normAutofit/>
          </a:bodyPr>
          <a:lstStyle/>
          <a:p>
            <a:pPr>
              <a:buFont typeface="Wingdings" panose="05000000000000000000" pitchFamily="2" charset="2"/>
              <a:buChar char="§"/>
            </a:pPr>
            <a:r>
              <a:rPr lang="en-GB" sz="2400" dirty="0"/>
              <a:t> </a:t>
            </a:r>
            <a:r>
              <a:rPr lang="en-GB" sz="2400" b="1" dirty="0"/>
              <a:t>Don’t assume the meaning</a:t>
            </a:r>
            <a:r>
              <a:rPr lang="en-GB" sz="2400" dirty="0"/>
              <a:t>: find out if it may reflect suicide risk and base your actions on that.  </a:t>
            </a:r>
          </a:p>
          <a:p>
            <a:pPr>
              <a:buFont typeface="Wingdings" panose="05000000000000000000" pitchFamily="2" charset="2"/>
              <a:buChar char="§"/>
            </a:pPr>
            <a:r>
              <a:rPr lang="en-GB" sz="2400" dirty="0"/>
              <a:t> Help the </a:t>
            </a:r>
            <a:r>
              <a:rPr lang="en-GB" sz="2400" b="1" dirty="0"/>
              <a:t>client to feel in control </a:t>
            </a:r>
            <a:r>
              <a:rPr lang="en-GB" sz="2400" dirty="0"/>
              <a:t>of what is happening but also supported.</a:t>
            </a:r>
          </a:p>
          <a:p>
            <a:pPr>
              <a:buFont typeface="Wingdings" panose="05000000000000000000" pitchFamily="2" charset="2"/>
              <a:buChar char="§"/>
            </a:pPr>
            <a:r>
              <a:rPr lang="en-GB" sz="2400" dirty="0"/>
              <a:t> </a:t>
            </a:r>
            <a:r>
              <a:rPr lang="en-GB" sz="2400" b="1" dirty="0"/>
              <a:t>Work as a team </a:t>
            </a:r>
            <a:r>
              <a:rPr lang="en-GB" sz="2400" dirty="0"/>
              <a:t>to understand and manage risks </a:t>
            </a:r>
          </a:p>
          <a:p>
            <a:pPr>
              <a:buFont typeface="Wingdings" panose="05000000000000000000" pitchFamily="2" charset="2"/>
              <a:buChar char="§"/>
            </a:pPr>
            <a:r>
              <a:rPr lang="en-GB" sz="2400" dirty="0"/>
              <a:t> </a:t>
            </a:r>
            <a:r>
              <a:rPr lang="en-GB" sz="2400" b="1" dirty="0"/>
              <a:t>Revisit </a:t>
            </a:r>
            <a:r>
              <a:rPr lang="en-GB" sz="2400" b="1" dirty="0" err="1"/>
              <a:t>caremaps</a:t>
            </a:r>
            <a:r>
              <a:rPr lang="en-GB" sz="2400" b="1" dirty="0"/>
              <a:t> regularly</a:t>
            </a:r>
            <a:r>
              <a:rPr lang="en-GB" sz="2400" dirty="0"/>
              <a:t>; and after crisis has passed (its just below the surface for many).</a:t>
            </a:r>
          </a:p>
          <a:p>
            <a:pPr>
              <a:buFont typeface="Wingdings" panose="05000000000000000000" pitchFamily="2" charset="2"/>
              <a:buChar char="§"/>
            </a:pPr>
            <a:r>
              <a:rPr lang="en-GB" sz="2400" dirty="0"/>
              <a:t> Critically </a:t>
            </a:r>
            <a:r>
              <a:rPr lang="en-GB" sz="2400" b="1" dirty="0"/>
              <a:t>review the environment </a:t>
            </a:r>
            <a:r>
              <a:rPr lang="en-GB" sz="2400" dirty="0"/>
              <a:t>and the impact that may be having.</a:t>
            </a:r>
          </a:p>
          <a:p>
            <a:pPr>
              <a:buFont typeface="Wingdings" panose="05000000000000000000" pitchFamily="2" charset="2"/>
              <a:buChar char="§"/>
            </a:pPr>
            <a:r>
              <a:rPr lang="en-GB" sz="2400" b="1" dirty="0"/>
              <a:t> Think long-term</a:t>
            </a:r>
            <a:r>
              <a:rPr lang="en-GB" sz="2400" dirty="0"/>
              <a:t> in your </a:t>
            </a:r>
            <a:r>
              <a:rPr lang="en-GB" sz="2400" dirty="0" err="1"/>
              <a:t>careplan</a:t>
            </a:r>
            <a:r>
              <a:rPr lang="en-GB" sz="2400" dirty="0"/>
              <a:t> decisions – building up those shaky foundations.</a:t>
            </a:r>
          </a:p>
          <a:p>
            <a:pPr>
              <a:buFont typeface="Wingdings" panose="05000000000000000000" pitchFamily="2" charset="2"/>
              <a:buChar char="§"/>
            </a:pPr>
            <a:r>
              <a:rPr lang="en-GB" sz="2400" b="1" dirty="0"/>
              <a:t> Talk to others about your decisions and be open to feedback.</a:t>
            </a:r>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9438" y="-26640"/>
            <a:ext cx="2468563" cy="172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7038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algn="ctr"/>
            <a:r>
              <a:rPr lang="en-US" sz="6000" b="1" i="1" dirty="0">
                <a:latin typeface="Angsana New" panose="02020603050405020304" pitchFamily="18" charset="-34"/>
                <a:cs typeface="Angsana New" panose="02020603050405020304" pitchFamily="18" charset="-34"/>
              </a:rPr>
              <a:t>“Previously it had felt inevitable ….but [we] gave this prison hope that we could stop it”</a:t>
            </a:r>
            <a:endParaRPr lang="en-GB" sz="6000" b="1" dirty="0">
              <a:latin typeface="Angsana New" panose="02020603050405020304" pitchFamily="18" charset="-34"/>
              <a:cs typeface="Angsana New" panose="02020603050405020304" pitchFamily="18" charset="-34"/>
            </a:endParaRPr>
          </a:p>
          <a:p>
            <a:endParaRPr lang="en-GB" dirty="0"/>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9438" y="-26640"/>
            <a:ext cx="2468563" cy="1727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614487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9DAA72F7AB3D04CA48220458528BB43" ma:contentTypeVersion="12" ma:contentTypeDescription="Create a new document." ma:contentTypeScope="" ma:versionID="786ff30da0004bce133bce1fb789b15a">
  <xsd:schema xmlns:xsd="http://www.w3.org/2001/XMLSchema" xmlns:xs="http://www.w3.org/2001/XMLSchema" xmlns:p="http://schemas.microsoft.com/office/2006/metadata/properties" xmlns:ns3="f9708323-e26c-4289-92e7-e1fe2a3f46a3" xmlns:ns4="10bf3aa2-794f-4d0f-815b-2800062ccedc" targetNamespace="http://schemas.microsoft.com/office/2006/metadata/properties" ma:root="true" ma:fieldsID="6db744b7446f3ae7e2905eaf7b1ec460" ns3:_="" ns4:_="">
    <xsd:import namespace="f9708323-e26c-4289-92e7-e1fe2a3f46a3"/>
    <xsd:import namespace="10bf3aa2-794f-4d0f-815b-2800062ccedc"/>
    <xsd:element name="properties">
      <xsd:complexType>
        <xsd:sequence>
          <xsd:element name="documentManagement">
            <xsd:complexType>
              <xsd:all>
                <xsd:element ref="ns3:SharedWithUsers"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3:SharedWithDetails" minOccurs="0"/>
                <xsd:element ref="ns3:SharingHintHash"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708323-e26c-4289-92e7-e1fe2a3f46a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bf3aa2-794f-4d0f-815b-2800062ccedc" elementFormDefault="qualified">
    <xsd:import namespace="http://schemas.microsoft.com/office/2006/documentManagement/types"/>
    <xsd:import namespace="http://schemas.microsoft.com/office/infopath/2007/PartnerControls"/>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2942A0-2C01-4368-BA36-C1BB8A52653A}">
  <ds:schemaRefs>
    <ds:schemaRef ds:uri="http://schemas.microsoft.com/sharepoint/v3/contenttype/forms"/>
  </ds:schemaRefs>
</ds:datastoreItem>
</file>

<file path=customXml/itemProps2.xml><?xml version="1.0" encoding="utf-8"?>
<ds:datastoreItem xmlns:ds="http://schemas.openxmlformats.org/officeDocument/2006/customXml" ds:itemID="{408BD52D-5AB6-4B43-8302-B3EE4C074E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708323-e26c-4289-92e7-e1fe2a3f46a3"/>
    <ds:schemaRef ds:uri="10bf3aa2-794f-4d0f-815b-2800062cce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6F58D4B-2CD4-4ACD-A147-6E25E9D0182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9708323-e26c-4289-92e7-e1fe2a3f46a3"/>
    <ds:schemaRef ds:uri="http://purl.org/dc/elements/1.1/"/>
    <ds:schemaRef ds:uri="http://schemas.microsoft.com/office/2006/metadata/properties"/>
    <ds:schemaRef ds:uri="10bf3aa2-794f-4d0f-815b-2800062cced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Droplet</Template>
  <TotalTime>0</TotalTime>
  <Words>3461</Words>
  <Application>Microsoft Office PowerPoint</Application>
  <PresentationFormat>Widescreen</PresentationFormat>
  <Paragraphs>478</Paragraphs>
  <Slides>46</Slides>
  <Notes>37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46</vt:i4>
      </vt:variant>
    </vt:vector>
  </HeadingPairs>
  <TitlesOfParts>
    <vt:vector size="59" baseType="lpstr">
      <vt:lpstr>Angsana New</vt:lpstr>
      <vt:lpstr>Arial</vt:lpstr>
      <vt:lpstr>Calibri</vt:lpstr>
      <vt:lpstr>Calibri Light</vt:lpstr>
      <vt:lpstr>Corbel</vt:lpstr>
      <vt:lpstr>Courier New</vt:lpstr>
      <vt:lpstr>Garamond</vt:lpstr>
      <vt:lpstr>Tw Cen MT</vt:lpstr>
      <vt:lpstr>Tw Cen MT Condensed</vt:lpstr>
      <vt:lpstr>Wingdings</vt:lpstr>
      <vt:lpstr>Wingdings 3</vt:lpstr>
      <vt:lpstr>Office Theme</vt:lpstr>
      <vt:lpstr>Integral</vt:lpstr>
      <vt:lpstr>Why do people die by suicide?</vt:lpstr>
      <vt:lpstr>Introduction</vt:lpstr>
      <vt:lpstr>Self-protection</vt:lpstr>
      <vt:lpstr>Automatic protective behaviours</vt:lpstr>
      <vt:lpstr>Protective ways of thinking</vt:lpstr>
      <vt:lpstr>Looking after ourselves and each other</vt:lpstr>
      <vt:lpstr>1. What is suicidal behaviour?</vt:lpstr>
      <vt:lpstr>Question:  What do you think a suicidal person looks or acts like?</vt:lpstr>
      <vt:lpstr>Self-harm or suicidal behaviour?</vt:lpstr>
      <vt:lpstr>PowerPoint Presentation</vt:lpstr>
      <vt:lpstr>Major or minor?</vt:lpstr>
      <vt:lpstr>Is it suicidal or is it self-harm?</vt:lpstr>
      <vt:lpstr>Previous suicidal behaviour and life-threatening self-harm</vt:lpstr>
      <vt:lpstr>Exercise: suicide intent at nottingham?</vt:lpstr>
      <vt:lpstr>PowerPoint Presentation</vt:lpstr>
      <vt:lpstr>SUMMARY</vt:lpstr>
      <vt:lpstr>2. The relevance of risk factors</vt:lpstr>
      <vt:lpstr>PowerPoint Presentation</vt:lpstr>
      <vt:lpstr>3. The meaning of experience</vt:lpstr>
      <vt:lpstr>How do people usually respond and/or express their distress, discontent, grief and unhappiness?    Example:  Bereavement</vt:lpstr>
      <vt:lpstr>Why do people respond like that?</vt:lpstr>
      <vt:lpstr>How does the suicide/SH develop?</vt:lpstr>
      <vt:lpstr>4 meanings related to suicide</vt:lpstr>
      <vt:lpstr>Which of the meanings which might result from these events?  Use the sheet</vt:lpstr>
      <vt:lpstr>What might people do or say?</vt:lpstr>
      <vt:lpstr>How might people try to make themselves feel better (unhelpful) or give in to them?</vt:lpstr>
      <vt:lpstr>4. Behaviours and their meaning</vt:lpstr>
      <vt:lpstr>Starting at the real beginning for us: the behaviours </vt:lpstr>
      <vt:lpstr>How do we find out the meaning?</vt:lpstr>
      <vt:lpstr>Trying to work back</vt:lpstr>
      <vt:lpstr>The things people say….and what they really mean</vt:lpstr>
      <vt:lpstr>PowerPoint Presentation</vt:lpstr>
      <vt:lpstr>PowerPoint Presentation</vt:lpstr>
      <vt:lpstr>PowerPoint Presentation</vt:lpstr>
      <vt:lpstr>Dual Harm: Suicide links with violence</vt:lpstr>
      <vt:lpstr>Dual harm and disruption</vt:lpstr>
      <vt:lpstr>PowerPoint Presentation</vt:lpstr>
      <vt:lpstr>The challenge</vt:lpstr>
      <vt:lpstr>5. Using the knowledge</vt:lpstr>
      <vt:lpstr>Undertaking suicide prevention</vt:lpstr>
      <vt:lpstr>Example questions</vt:lpstr>
      <vt:lpstr>What we are trying to achieve</vt:lpstr>
      <vt:lpstr>How can we do this? Exercise – go with the flow </vt:lpstr>
      <vt:lpstr>Exercise – who knows and can help?</vt:lpstr>
      <vt:lpstr>Key Points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 people die by suicide?</dc:title>
  <dc:creator>Karen Slade</dc:creator>
  <cp:lastModifiedBy>Sullivan, Linda</cp:lastModifiedBy>
  <cp:revision>90</cp:revision>
  <dcterms:created xsi:type="dcterms:W3CDTF">2019-08-27T11:21:58Z</dcterms:created>
  <dcterms:modified xsi:type="dcterms:W3CDTF">2020-12-02T14:56:08Z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0x01010089DAA72F7AB3D04CA48220458528BB43</vt:lpwstr>
  </property>
</Properties>
</file>