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69" r:id="rId18"/>
  </p:sldIdLst>
  <p:sldSz cx="10080625" cy="7559675"/>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444" y="72"/>
      </p:cViewPr>
      <p:guideLst>
        <p:guide orient="horz" pos="238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49994" cy="496006"/>
          </a:xfrm>
          <a:prstGeom prst="rect">
            <a:avLst/>
          </a:prstGeom>
          <a:noFill/>
          <a:ln>
            <a:noFill/>
          </a:ln>
        </p:spPr>
        <p:txBody>
          <a:bodyPr vert="horz" wrap="none" lIns="82467" tIns="41234" rIns="82467" bIns="41234" anchor="t" anchorCtr="0" compatLnSpc="0"/>
          <a:lstStyle/>
          <a:p>
            <a:pPr hangingPunct="0"/>
            <a:endParaRPr lang="en-GB" sz="1600">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3847649" y="0"/>
            <a:ext cx="2949994" cy="496006"/>
          </a:xfrm>
          <a:prstGeom prst="rect">
            <a:avLst/>
          </a:prstGeom>
          <a:noFill/>
          <a:ln>
            <a:noFill/>
          </a:ln>
        </p:spPr>
        <p:txBody>
          <a:bodyPr vert="horz" wrap="none" lIns="82467" tIns="41234" rIns="82467" bIns="41234" anchor="t" anchorCtr="0" compatLnSpc="0"/>
          <a:lstStyle/>
          <a:p>
            <a:pPr hangingPunct="0"/>
            <a:endParaRPr lang="en-GB" sz="1600">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430471"/>
            <a:ext cx="2949994" cy="496006"/>
          </a:xfrm>
          <a:prstGeom prst="rect">
            <a:avLst/>
          </a:prstGeom>
          <a:noFill/>
          <a:ln>
            <a:noFill/>
          </a:ln>
        </p:spPr>
        <p:txBody>
          <a:bodyPr vert="horz" wrap="none" lIns="82467" tIns="41234" rIns="82467" bIns="41234" anchor="b" anchorCtr="0" compatLnSpc="0"/>
          <a:lstStyle/>
          <a:p>
            <a:pPr hangingPunct="0"/>
            <a:endParaRPr lang="en-GB" sz="1600">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3847649" y="9430471"/>
            <a:ext cx="2949994" cy="496006"/>
          </a:xfrm>
          <a:prstGeom prst="rect">
            <a:avLst/>
          </a:prstGeom>
          <a:noFill/>
          <a:ln>
            <a:noFill/>
          </a:ln>
        </p:spPr>
        <p:txBody>
          <a:bodyPr vert="horz" wrap="none" lIns="82467" tIns="41234" rIns="82467" bIns="41234" anchor="b" anchorCtr="0" compatLnSpc="0"/>
          <a:lstStyle/>
          <a:p>
            <a:pPr algn="r" hangingPunct="0"/>
            <a:fld id="{3B637D3D-4F78-482C-B386-B37A3FE1E156}" type="slidenum">
              <a:pPr algn="r" hangingPunct="0"/>
              <a:t>‹#›</a:t>
            </a:fld>
            <a:endParaRPr lang="en-GB" sz="1300">
              <a:solidFill>
                <a:srgbClr val="000000"/>
              </a:solidFill>
              <a:latin typeface="Arial" pitchFamily="18"/>
              <a:ea typeface="Microsoft YaHei" pitchFamily="2"/>
              <a:cs typeface="Mangal" pitchFamily="2"/>
            </a:endParaRPr>
          </a:p>
        </p:txBody>
      </p:sp>
    </p:spTree>
    <p:extLst>
      <p:ext uri="{BB962C8B-B14F-4D97-AF65-F5344CB8AC3E}">
        <p14:creationId xmlns:p14="http://schemas.microsoft.com/office/powerpoint/2010/main" val="2673778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917575" y="754063"/>
            <a:ext cx="4962525" cy="3722687"/>
          </a:xfrm>
          <a:prstGeom prst="rect">
            <a:avLst/>
          </a:prstGeom>
          <a:noFill/>
          <a:ln>
            <a:noFill/>
            <a:prstDash val="solid"/>
          </a:ln>
        </p:spPr>
      </p:sp>
      <p:sp>
        <p:nvSpPr>
          <p:cNvPr id="3" name="Notes Placeholder 2"/>
          <p:cNvSpPr txBox="1">
            <a:spLocks noGrp="1"/>
          </p:cNvSpPr>
          <p:nvPr>
            <p:ph type="body" sz="quarter" idx="3"/>
          </p:nvPr>
        </p:nvSpPr>
        <p:spPr>
          <a:xfrm>
            <a:off x="679797" y="4715068"/>
            <a:ext cx="5438050" cy="4466731"/>
          </a:xfrm>
          <a:prstGeom prst="rect">
            <a:avLst/>
          </a:prstGeom>
          <a:noFill/>
          <a:ln>
            <a:noFill/>
          </a:ln>
        </p:spPr>
        <p:txBody>
          <a:bodyPr wrap="square" lIns="0" tIns="0" rIns="0" bIns="0" anchor="t" anchorCtr="0"/>
          <a:lstStyle/>
          <a:p>
            <a:pPr lvl="0"/>
            <a:endParaRPr lang="en-GB"/>
          </a:p>
        </p:txBody>
      </p:sp>
      <p:sp>
        <p:nvSpPr>
          <p:cNvPr id="4" name="Header Placeholder 3"/>
          <p:cNvSpPr txBox="1">
            <a:spLocks noGrp="1"/>
          </p:cNvSpPr>
          <p:nvPr>
            <p:ph type="hdr" sz="quarter"/>
          </p:nvPr>
        </p:nvSpPr>
        <p:spPr>
          <a:xfrm>
            <a:off x="0" y="0"/>
            <a:ext cx="2949994" cy="496006"/>
          </a:xfrm>
          <a:prstGeom prst="rect">
            <a:avLst/>
          </a:prstGeom>
          <a:noFill/>
          <a:ln>
            <a:noFill/>
          </a:ln>
        </p:spPr>
        <p:txBody>
          <a:bodyPr wrap="square" lIns="0" tIns="0" rIns="0" bIns="0" anchor="t" anchorCtr="0"/>
          <a:lstStyle>
            <a:lvl1pPr lvl="0" rtl="0" hangingPunct="0">
              <a:buNone/>
              <a:tabLst/>
              <a:defRPr lang="en-GB" sz="2200" kern="1200">
                <a:latin typeface="Times New Roman" pitchFamily="18"/>
                <a:ea typeface="Lucida Sans Unicode" pitchFamily="2"/>
                <a:cs typeface="Tahoma" pitchFamily="2"/>
              </a:defRPr>
            </a:lvl1pPr>
          </a:lstStyle>
          <a:p>
            <a:pPr lvl="0"/>
            <a:endParaRPr lang="en-GB"/>
          </a:p>
        </p:txBody>
      </p:sp>
      <p:sp>
        <p:nvSpPr>
          <p:cNvPr id="5" name="Date Placeholder 4"/>
          <p:cNvSpPr txBox="1">
            <a:spLocks noGrp="1"/>
          </p:cNvSpPr>
          <p:nvPr>
            <p:ph type="dt" idx="1"/>
          </p:nvPr>
        </p:nvSpPr>
        <p:spPr>
          <a:xfrm>
            <a:off x="3847649" y="0"/>
            <a:ext cx="2949994" cy="496006"/>
          </a:xfrm>
          <a:prstGeom prst="rect">
            <a:avLst/>
          </a:prstGeom>
          <a:noFill/>
          <a:ln>
            <a:noFill/>
          </a:ln>
        </p:spPr>
        <p:txBody>
          <a:bodyPr wrap="square" lIns="0" tIns="0" rIns="0" bIns="0" anchor="t" anchorCtr="0"/>
          <a:lstStyle>
            <a:lvl1pPr lvl="0" rtl="0" hangingPunct="0">
              <a:buNone/>
              <a:tabLst/>
              <a:defRPr lang="en-GB" sz="2200" kern="1200">
                <a:latin typeface="Times New Roman" pitchFamily="18"/>
                <a:ea typeface="Lucida Sans Unicode" pitchFamily="2"/>
                <a:cs typeface="Tahoma" pitchFamily="2"/>
              </a:defRPr>
            </a:lvl1pPr>
          </a:lstStyle>
          <a:p>
            <a:pPr lvl="0"/>
            <a:endParaRPr lang="en-GB"/>
          </a:p>
        </p:txBody>
      </p:sp>
      <p:sp>
        <p:nvSpPr>
          <p:cNvPr id="6" name="Footer Placeholder 5"/>
          <p:cNvSpPr txBox="1">
            <a:spLocks noGrp="1"/>
          </p:cNvSpPr>
          <p:nvPr>
            <p:ph type="ftr" sz="quarter" idx="4"/>
          </p:nvPr>
        </p:nvSpPr>
        <p:spPr>
          <a:xfrm>
            <a:off x="0" y="9430471"/>
            <a:ext cx="2949994" cy="496006"/>
          </a:xfrm>
          <a:prstGeom prst="rect">
            <a:avLst/>
          </a:prstGeom>
          <a:noFill/>
          <a:ln>
            <a:noFill/>
          </a:ln>
        </p:spPr>
        <p:txBody>
          <a:bodyPr wrap="square" lIns="0" tIns="0" rIns="0" bIns="0" anchor="b" anchorCtr="0"/>
          <a:lstStyle>
            <a:lvl1pPr lvl="0" rtl="0" hangingPunct="0">
              <a:buNone/>
              <a:tabLst/>
              <a:defRPr lang="en-GB" sz="2200" kern="1200">
                <a:latin typeface="Times New Roman" pitchFamily="18"/>
                <a:ea typeface="Lucida Sans Unicode" pitchFamily="2"/>
                <a:cs typeface="Tahoma" pitchFamily="2"/>
              </a:defRPr>
            </a:lvl1pPr>
          </a:lstStyle>
          <a:p>
            <a:pPr lvl="0"/>
            <a:endParaRPr lang="en-GB"/>
          </a:p>
        </p:txBody>
      </p:sp>
      <p:sp>
        <p:nvSpPr>
          <p:cNvPr id="7" name="Slide Number Placeholder 6"/>
          <p:cNvSpPr txBox="1">
            <a:spLocks noGrp="1"/>
          </p:cNvSpPr>
          <p:nvPr>
            <p:ph type="sldNum" sz="quarter" idx="5"/>
          </p:nvPr>
        </p:nvSpPr>
        <p:spPr>
          <a:xfrm>
            <a:off x="3847649" y="9430471"/>
            <a:ext cx="2949994" cy="496006"/>
          </a:xfrm>
          <a:prstGeom prst="rect">
            <a:avLst/>
          </a:prstGeom>
          <a:noFill/>
          <a:ln>
            <a:noFill/>
          </a:ln>
        </p:spPr>
        <p:txBody>
          <a:bodyPr wrap="square" lIns="0" tIns="0" rIns="0" bIns="0" anchor="b" anchorCtr="0"/>
          <a:lstStyle>
            <a:lvl1pPr marL="0" marR="0" lvl="0" indent="0" algn="r" rtl="0" hangingPunct="0">
              <a:lnSpc>
                <a:spcPct val="100000"/>
              </a:lnSpc>
              <a:spcBef>
                <a:spcPts val="0"/>
              </a:spcBef>
              <a:spcAft>
                <a:spcPts val="0"/>
              </a:spcAft>
              <a:buNone/>
              <a:tabLst/>
              <a:defRPr lang="en-GB" sz="1300" b="0" i="0" u="none" strike="noStrike" kern="1200" spc="0" baseline="0">
                <a:solidFill>
                  <a:srgbClr val="000000"/>
                </a:solidFill>
                <a:latin typeface="Times New Roman" pitchFamily="18"/>
                <a:ea typeface="Lucida Sans Unicode" pitchFamily="2"/>
                <a:cs typeface="Tahoma" pitchFamily="2"/>
              </a:defRPr>
            </a:lvl1pPr>
          </a:lstStyle>
          <a:p>
            <a:pPr lvl="0"/>
            <a:fld id="{D7498F35-EBF9-45F0-BBCF-A962A047866B}" type="slidenum">
              <a:t>‹#›</a:t>
            </a:fld>
            <a:endParaRPr lang="en-GB"/>
          </a:p>
        </p:txBody>
      </p:sp>
    </p:spTree>
    <p:extLst>
      <p:ext uri="{BB962C8B-B14F-4D97-AF65-F5344CB8AC3E}">
        <p14:creationId xmlns:p14="http://schemas.microsoft.com/office/powerpoint/2010/main" val="1427100021"/>
      </p:ext>
    </p:extLst>
  </p:cSld>
  <p:clrMap bg1="lt1" tx1="dk1" bg2="lt2" tx2="dk2" accent1="accent1" accent2="accent2" accent3="accent3" accent4="accent4" accent5="accent5" accent6="accent6" hlink="hlink" folHlink="folHlink"/>
  <p:notesStyle>
    <a:lvl1pPr marL="216000" marR="0" lvl="0" indent="-216000" rtl="0" hangingPunct="0">
      <a:buNone/>
      <a:tabLst/>
      <a:defRPr lang="en-GB" sz="2000" b="0" i="0" u="none" strike="noStrike" kern="1200">
        <a:ln>
          <a:noFill/>
        </a:ln>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A041E799-DBEE-47F7-9734-1EDA9FF05A16}" type="slidenum">
              <a:pPr algn="r" hangingPunct="0"/>
              <a:t>1</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9E993953-DC7F-4E85-A571-5C7E91815589}" type="slidenum">
              <a:pPr algn="r" hangingPunct="0"/>
              <a:t>2</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C004A5AC-81C7-4C1B-9B9C-F0E0E95473D9}" type="slidenum">
              <a:pPr algn="r" hangingPunct="0"/>
              <a:t>3</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F15C4270-18B5-440E-9FA8-F47C927433AE}" type="slidenum">
              <a:pPr algn="r" hangingPunct="0"/>
              <a:t>4</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E8971AF1-CE46-443C-9B42-FB62A9BFDE9C}" type="slidenum">
              <a:pPr algn="r" hangingPunct="0"/>
              <a:t>5</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664EF825-CF52-4EEC-A608-39CA4DED1C34}" type="slidenum">
              <a:pPr algn="r" hangingPunct="0"/>
              <a:t>6</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0938"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F310A896-054A-456E-BBCA-97EF8ED8A77B}" type="slidenum">
              <a:pPr algn="r" hangingPunct="0"/>
              <a:t>7</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758FBB3C-258A-4B27-A98B-B16AF726B064}" type="slidenum">
              <a:pPr algn="r" hangingPunct="0"/>
              <a:t>8</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B5F05617-4EDA-4A16-BA55-04140BA4A148}" type="slidenum">
              <a:pPr algn="r" hangingPunct="0"/>
              <a:t>9</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FA8A8C92-AA96-449B-A771-8C4BE68A6090}" type="slidenum">
              <a:pPr algn="r" hangingPunct="0"/>
              <a:t>10</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FD078E5D-4328-47FA-85C7-3A294FCA7407}" type="slidenum">
              <a:pPr algn="r" hangingPunct="0"/>
              <a:t>11</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0938"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89DF7255-04EE-4405-B4D7-F342DF20DC84}" type="slidenum">
              <a:pPr algn="r" hangingPunct="0"/>
              <a:t>12</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59CD6617-0EF5-4D66-A655-245794C940E4}" type="slidenum">
              <a:pPr algn="r" hangingPunct="0"/>
              <a:t>13</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89DF7255-04EE-4405-B4D7-F342DF20DC84}" type="slidenum">
              <a:pPr algn="r" hangingPunct="0"/>
              <a:t>14</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extLst>
      <p:ext uri="{BB962C8B-B14F-4D97-AF65-F5344CB8AC3E}">
        <p14:creationId xmlns:p14="http://schemas.microsoft.com/office/powerpoint/2010/main" val="2668229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89DF7255-04EE-4405-B4D7-F342DF20DC84}" type="slidenum">
              <a:pPr algn="r" hangingPunct="0"/>
              <a:t>15</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extLst>
      <p:ext uri="{BB962C8B-B14F-4D97-AF65-F5344CB8AC3E}">
        <p14:creationId xmlns:p14="http://schemas.microsoft.com/office/powerpoint/2010/main" val="3726614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89DF7255-04EE-4405-B4D7-F342DF20DC84}" type="slidenum">
              <a:pPr algn="r" hangingPunct="0"/>
              <a:t>16</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extLst>
      <p:ext uri="{BB962C8B-B14F-4D97-AF65-F5344CB8AC3E}">
        <p14:creationId xmlns:p14="http://schemas.microsoft.com/office/powerpoint/2010/main" val="19744873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6"/>
          <p:cNvSpPr txBox="1"/>
          <p:nvPr/>
        </p:nvSpPr>
        <p:spPr>
          <a:xfrm>
            <a:off x="3847649" y="9430471"/>
            <a:ext cx="2949994" cy="496006"/>
          </a:xfrm>
          <a:prstGeom prst="rect">
            <a:avLst/>
          </a:prstGeom>
          <a:noFill/>
          <a:ln>
            <a:noFill/>
          </a:ln>
        </p:spPr>
        <p:txBody>
          <a:bodyPr vert="horz" wrap="square" lIns="0" tIns="0" rIns="0" bIns="0" anchor="b" anchorCtr="0" compatLnSpc="0"/>
          <a:lstStyle/>
          <a:p>
            <a:pPr algn="r" hangingPunct="0"/>
            <a:fld id="{B4A431CC-750D-4F9A-83C4-3336C049A0DD}" type="slidenum">
              <a:pPr algn="r" hangingPunct="0"/>
              <a:t>17</a:t>
            </a:fld>
            <a:endParaRPr lang="en-GB" sz="1300">
              <a:solidFill>
                <a:srgbClr val="000000"/>
              </a:solidFill>
              <a:latin typeface="Times New Roman" pitchFamily="18"/>
              <a:ea typeface="Lucida Sans Unicode" pitchFamily="2"/>
              <a:cs typeface="Tahoma" pitchFamily="2"/>
            </a:endParaRPr>
          </a:p>
        </p:txBody>
      </p:sp>
      <p:sp>
        <p:nvSpPr>
          <p:cNvPr id="3" name="Slide Image Placeholder 1"/>
          <p:cNvSpPr>
            <a:spLocks noGrp="1" noRot="1" noChangeAspect="1" noResize="1"/>
          </p:cNvSpPr>
          <p:nvPr>
            <p:ph type="sldImg"/>
          </p:nvPr>
        </p:nvSpPr>
        <p:spPr>
          <a:xfrm>
            <a:off x="917575" y="754063"/>
            <a:ext cx="4962525" cy="3722687"/>
          </a:xfrm>
          <a:solidFill>
            <a:srgbClr val="4472C4"/>
          </a:solidFill>
          <a:ln w="12600">
            <a:solidFill>
              <a:srgbClr val="2F528F"/>
            </a:solidFill>
            <a:prstDash val="solid"/>
            <a:miter/>
          </a:ln>
        </p:spPr>
      </p:sp>
      <p:sp>
        <p:nvSpPr>
          <p:cNvPr id="4" name="Notes Placeholder 2"/>
          <p:cNvSpPr txBox="1">
            <a:spLocks noGrp="1"/>
          </p:cNvSpPr>
          <p:nvPr>
            <p:ph type="body" sz="quarter" idx="1"/>
          </p:nvPr>
        </p:nvSpPr>
        <p:spPr>
          <a:xfrm>
            <a:off x="679797" y="4715068"/>
            <a:ext cx="5438050" cy="307777"/>
          </a:xfrm>
        </p:spPr>
        <p:txBody>
          <a:bodyPr>
            <a:spAutoFit/>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260360" y="1236599"/>
            <a:ext cx="7559640" cy="2631960"/>
          </a:xfrm>
        </p:spPr>
        <p:txBody>
          <a:bodyPr anchor="b"/>
          <a:lstStyle>
            <a:lvl1pPr marL="0" marR="0" indent="0">
              <a:lnSpc>
                <a:spcPct val="100000"/>
              </a:lnSpc>
              <a:spcBef>
                <a:spcPts val="0"/>
              </a:spcBef>
              <a:spcAft>
                <a:spcPts val="0"/>
              </a:spcAft>
              <a:defRPr lang="en-US" sz="6000" spc="0" baseline="0">
                <a:solidFill>
                  <a:srgbClr val="000000"/>
                </a:solidFill>
              </a:defRPr>
            </a:lvl1pPr>
          </a:lstStyle>
          <a:p>
            <a:pPr lvl="0"/>
            <a:r>
              <a:rPr lang="en-US"/>
              <a:t>Click to edit Master title style</a:t>
            </a:r>
          </a:p>
        </p:txBody>
      </p:sp>
      <p:sp>
        <p:nvSpPr>
          <p:cNvPr id="3" name="Subtitle 2"/>
          <p:cNvSpPr txBox="1">
            <a:spLocks noGrp="1"/>
          </p:cNvSpPr>
          <p:nvPr>
            <p:ph type="subTitle" idx="1"/>
          </p:nvPr>
        </p:nvSpPr>
        <p:spPr>
          <a:xfrm>
            <a:off x="1260360" y="3970440"/>
            <a:ext cx="7559640" cy="1825560"/>
          </a:xfrm>
        </p:spPr>
        <p:txBody>
          <a:bodyPr anchorCtr="1"/>
          <a:lstStyle>
            <a:lvl1pPr algn="ctr">
              <a:defRPr sz="2400">
                <a:ln>
                  <a:noFill/>
                </a:ln>
              </a:defRPr>
            </a:lvl1pPr>
          </a:lstStyle>
          <a:p>
            <a:pPr lvl="0"/>
            <a:r>
              <a:rPr lang="en-US"/>
              <a:t>Click to edit Master subtitle style</a:t>
            </a:r>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E80F7387-960A-4F42-8B0D-DDCE913092E1}" type="slidenum">
              <a:t>‹#›</a:t>
            </a:fld>
            <a:endParaRPr lang="en-GB"/>
          </a:p>
        </p:txBody>
      </p:sp>
    </p:spTree>
    <p:extLst>
      <p:ext uri="{BB962C8B-B14F-4D97-AF65-F5344CB8AC3E}">
        <p14:creationId xmlns:p14="http://schemas.microsoft.com/office/powerpoint/2010/main" val="256959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marL="0" marR="0" indent="0">
              <a:lnSpc>
                <a:spcPct val="100000"/>
              </a:lnSpc>
              <a:spcBef>
                <a:spcPts val="0"/>
              </a:spcBef>
              <a:spcAft>
                <a:spcPts val="0"/>
              </a:spcAft>
              <a:defRPr lang="en-US" spc="0" baseline="0">
                <a:solidFill>
                  <a:srgbClr val="000000"/>
                </a:solidFill>
              </a:defRPr>
            </a:lvl1pPr>
          </a:lstStyle>
          <a:p>
            <a:pPr lvl="0"/>
            <a:r>
              <a:rPr lang="en-US"/>
              <a:t>Click to edit Master title style</a:t>
            </a:r>
          </a:p>
        </p:txBody>
      </p:sp>
      <p:sp>
        <p:nvSpPr>
          <p:cNvPr id="3" name="Content Placeholder 2"/>
          <p:cNvSpPr txBox="1">
            <a:spLocks noGrp="1"/>
          </p:cNvSpPr>
          <p:nvPr>
            <p:ph type="title" idx="4294967295"/>
          </p:nvPr>
        </p:nvSpPr>
        <p:spPr>
          <a:xfrm>
            <a:off x="503999" y="1769040"/>
            <a:ext cx="9071640" cy="4989240"/>
          </a:xfrm>
        </p:spPr>
        <p:txBody>
          <a:bodyPr anchor="t" anchorCtr="0"/>
          <a:lstStyle>
            <a:lvl1pPr marL="0" marR="0" indent="0">
              <a:lnSpc>
                <a:spcPct val="100000"/>
              </a:lnSpc>
              <a:spcBef>
                <a:spcPts val="0"/>
              </a:spcBef>
              <a:spcAft>
                <a:spcPts val="1414"/>
              </a:spcAft>
              <a:defRPr lang="en-US" sz="3200" spc="0" baseline="0">
                <a:solidFill>
                  <a:srgbClr val="000000"/>
                </a:solidFill>
              </a:defRPr>
            </a:lvl1pPr>
          </a:lstStyle>
          <a:p>
            <a:pPr lvl="0"/>
            <a:r>
              <a:rPr lang="en-US"/>
              <a:t>Edit Master text styles</a:t>
            </a:r>
            <a:br>
              <a:rPr lang="en-US"/>
            </a:br>
            <a:r>
              <a:rPr lang="en-US"/>
              <a:t>Second level</a:t>
            </a:r>
            <a:br>
              <a:rPr lang="en-US"/>
            </a:br>
            <a:r>
              <a:rPr lang="en-US"/>
              <a:t>Third level</a:t>
            </a:r>
            <a:br>
              <a:rPr lang="en-US"/>
            </a:br>
            <a:r>
              <a:rPr lang="en-US"/>
              <a:t>Fourth level</a:t>
            </a:r>
            <a:br>
              <a:rPr lang="en-US"/>
            </a:br>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B3E3F0E8-4B9D-4DEE-9493-11718AEE7771}" type="slidenum">
              <a:t>‹#›</a:t>
            </a:fld>
            <a:endParaRPr lang="en-GB"/>
          </a:p>
        </p:txBody>
      </p:sp>
    </p:spTree>
    <p:extLst>
      <p:ext uri="{BB962C8B-B14F-4D97-AF65-F5344CB8AC3E}">
        <p14:creationId xmlns:p14="http://schemas.microsoft.com/office/powerpoint/2010/main" val="2499974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687239" y="1884240"/>
            <a:ext cx="8694720" cy="3144959"/>
          </a:xfrm>
        </p:spPr>
        <p:txBody>
          <a:bodyPr anchor="b"/>
          <a:lstStyle>
            <a:lvl1pPr marL="0" marR="0" indent="0">
              <a:lnSpc>
                <a:spcPct val="100000"/>
              </a:lnSpc>
              <a:spcBef>
                <a:spcPts val="0"/>
              </a:spcBef>
              <a:spcAft>
                <a:spcPts val="0"/>
              </a:spcAft>
              <a:defRPr lang="en-US" sz="6000" spc="0" baseline="0">
                <a:solidFill>
                  <a:srgbClr val="000000"/>
                </a:solidFill>
              </a:defRPr>
            </a:lvl1pPr>
          </a:lstStyle>
          <a:p>
            <a:pPr lvl="0"/>
            <a:r>
              <a:rPr lang="en-US"/>
              <a:t>Click to edit Master title style</a:t>
            </a:r>
          </a:p>
        </p:txBody>
      </p:sp>
      <p:sp>
        <p:nvSpPr>
          <p:cNvPr id="3" name="Text Placeholder 2"/>
          <p:cNvSpPr txBox="1">
            <a:spLocks noGrp="1"/>
          </p:cNvSpPr>
          <p:nvPr>
            <p:ph type="body" idx="1"/>
          </p:nvPr>
        </p:nvSpPr>
        <p:spPr>
          <a:xfrm>
            <a:off x="687239" y="5059440"/>
            <a:ext cx="8694720" cy="1652760"/>
          </a:xfrm>
        </p:spPr>
        <p:txBody>
          <a:bodyPr/>
          <a:lstStyle>
            <a:lvl1pPr>
              <a:defRPr sz="2400">
                <a:solidFill>
                  <a:srgbClr val="898989"/>
                </a:solidFill>
              </a:defRPr>
            </a:lvl1pPr>
          </a:lstStyle>
          <a:p>
            <a:pPr lvl="0"/>
            <a:r>
              <a:rPr lang="en-US"/>
              <a:t>Edit Master text styles</a:t>
            </a:r>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95409364-ECE7-47CF-8183-DD1819E9BC08}" type="slidenum">
              <a:t>‹#›</a:t>
            </a:fld>
            <a:endParaRPr lang="en-GB"/>
          </a:p>
        </p:txBody>
      </p:sp>
    </p:spTree>
    <p:extLst>
      <p:ext uri="{BB962C8B-B14F-4D97-AF65-F5344CB8AC3E}">
        <p14:creationId xmlns:p14="http://schemas.microsoft.com/office/powerpoint/2010/main" val="41649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marL="0" marR="0" indent="0">
              <a:lnSpc>
                <a:spcPct val="100000"/>
              </a:lnSpc>
              <a:spcBef>
                <a:spcPts val="0"/>
              </a:spcBef>
              <a:spcAft>
                <a:spcPts val="0"/>
              </a:spcAft>
              <a:defRPr lang="en-US" spc="0" baseline="0">
                <a:solidFill>
                  <a:srgbClr val="000000"/>
                </a:solidFill>
              </a:defRPr>
            </a:lvl1pPr>
          </a:lstStyle>
          <a:p>
            <a:pPr lvl="0"/>
            <a:r>
              <a:rPr lang="en-US"/>
              <a:t>Click to edit Master title style</a:t>
            </a:r>
          </a:p>
        </p:txBody>
      </p:sp>
      <p:sp>
        <p:nvSpPr>
          <p:cNvPr id="3" name="Content Placeholder 2"/>
          <p:cNvSpPr txBox="1">
            <a:spLocks noGrp="1"/>
          </p:cNvSpPr>
          <p:nvPr>
            <p:ph type="title" idx="4294967295"/>
          </p:nvPr>
        </p:nvSpPr>
        <p:spPr>
          <a:xfrm>
            <a:off x="503280" y="1768320"/>
            <a:ext cx="4459320" cy="4989600"/>
          </a:xfrm>
        </p:spPr>
        <p:txBody>
          <a:bodyPr anchor="t" anchorCtr="0"/>
          <a:lstStyle>
            <a:lvl1pPr marL="0" marR="0" indent="0">
              <a:lnSpc>
                <a:spcPct val="100000"/>
              </a:lnSpc>
              <a:spcBef>
                <a:spcPts val="0"/>
              </a:spcBef>
              <a:spcAft>
                <a:spcPts val="1414"/>
              </a:spcAft>
              <a:defRPr lang="en-US" sz="3200" spc="0" baseline="0">
                <a:solidFill>
                  <a:srgbClr val="000000"/>
                </a:solidFill>
              </a:defRPr>
            </a:lvl1pPr>
          </a:lstStyle>
          <a:p>
            <a:pPr lvl="0"/>
            <a:r>
              <a:rPr lang="en-US"/>
              <a:t>Edit Master text styles</a:t>
            </a:r>
            <a:br>
              <a:rPr lang="en-US"/>
            </a:br>
            <a:r>
              <a:rPr lang="en-US"/>
              <a:t>Second level</a:t>
            </a:r>
            <a:br>
              <a:rPr lang="en-US"/>
            </a:br>
            <a:r>
              <a:rPr lang="en-US"/>
              <a:t>Third level</a:t>
            </a:r>
            <a:br>
              <a:rPr lang="en-US"/>
            </a:br>
            <a:r>
              <a:rPr lang="en-US"/>
              <a:t>Fourth level</a:t>
            </a:r>
            <a:br>
              <a:rPr lang="en-US"/>
            </a:br>
            <a:r>
              <a:rPr lang="en-US"/>
              <a:t>Fifth level</a:t>
            </a:r>
          </a:p>
        </p:txBody>
      </p:sp>
      <p:sp>
        <p:nvSpPr>
          <p:cNvPr id="4" name="Content Placeholder 3"/>
          <p:cNvSpPr txBox="1">
            <a:spLocks noGrp="1"/>
          </p:cNvSpPr>
          <p:nvPr>
            <p:ph type="title" idx="4294967295"/>
          </p:nvPr>
        </p:nvSpPr>
        <p:spPr>
          <a:xfrm>
            <a:off x="5114879" y="1768320"/>
            <a:ext cx="4460760" cy="4989600"/>
          </a:xfrm>
        </p:spPr>
        <p:txBody>
          <a:bodyPr anchor="t" anchorCtr="0"/>
          <a:lstStyle>
            <a:lvl1pPr marL="0" marR="0" indent="0">
              <a:lnSpc>
                <a:spcPct val="100000"/>
              </a:lnSpc>
              <a:spcBef>
                <a:spcPts val="0"/>
              </a:spcBef>
              <a:spcAft>
                <a:spcPts val="1414"/>
              </a:spcAft>
              <a:defRPr lang="en-US" sz="3200" spc="0" baseline="0">
                <a:solidFill>
                  <a:srgbClr val="000000"/>
                </a:solidFill>
              </a:defRPr>
            </a:lvl1pPr>
          </a:lstStyle>
          <a:p>
            <a:pPr lvl="0"/>
            <a:r>
              <a:rPr lang="en-US"/>
              <a:t>Edit Master text styles</a:t>
            </a:r>
            <a:br>
              <a:rPr lang="en-US"/>
            </a:br>
            <a:r>
              <a:rPr lang="en-US"/>
              <a:t>Second level</a:t>
            </a:r>
            <a:br>
              <a:rPr lang="en-US"/>
            </a:br>
            <a:r>
              <a:rPr lang="en-US"/>
              <a:t>Third level</a:t>
            </a:r>
            <a:br>
              <a:rPr lang="en-US"/>
            </a:br>
            <a:r>
              <a:rPr lang="en-US"/>
              <a:t>Fourth level</a:t>
            </a:r>
            <a:br>
              <a:rPr lang="en-US"/>
            </a:br>
            <a:r>
              <a:rPr lang="en-US"/>
              <a:t>Fifth level</a:t>
            </a:r>
          </a:p>
        </p:txBody>
      </p:sp>
      <p:sp>
        <p:nvSpPr>
          <p:cNvPr id="5" name="Date Placeholder 4"/>
          <p:cNvSpPr txBox="1">
            <a:spLocks noGrp="1"/>
          </p:cNvSpPr>
          <p:nvPr>
            <p:ph type="dt" sz="half" idx="7"/>
          </p:nvPr>
        </p:nvSpPr>
        <p:spPr/>
        <p:txBody>
          <a:bodyPr/>
          <a:lstStyle>
            <a:lvl1pPr>
              <a:defRPr/>
            </a:lvl1pPr>
          </a:lstStyle>
          <a:p>
            <a:pPr lvl="0"/>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2750EF76-2DF4-4150-92E2-3AB2E5EE8A95}" type="slidenum">
              <a:t>‹#›</a:t>
            </a:fld>
            <a:endParaRPr lang="en-GB"/>
          </a:p>
        </p:txBody>
      </p:sp>
    </p:spTree>
    <p:extLst>
      <p:ext uri="{BB962C8B-B14F-4D97-AF65-F5344CB8AC3E}">
        <p14:creationId xmlns:p14="http://schemas.microsoft.com/office/powerpoint/2010/main" val="2002497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19" y="403200"/>
            <a:ext cx="8694720" cy="1460519"/>
          </a:xfrm>
        </p:spPr>
        <p:txBody>
          <a:bodyPr/>
          <a:lstStyle>
            <a:lvl1pPr marL="0" marR="0" indent="0">
              <a:lnSpc>
                <a:spcPct val="100000"/>
              </a:lnSpc>
              <a:spcBef>
                <a:spcPts val="0"/>
              </a:spcBef>
              <a:spcAft>
                <a:spcPts val="0"/>
              </a:spcAft>
              <a:defRPr lang="en-US" spc="0" baseline="0">
                <a:solidFill>
                  <a:srgbClr val="000000"/>
                </a:solidFill>
              </a:defRPr>
            </a:lvl1pPr>
          </a:lstStyle>
          <a:p>
            <a:pPr lvl="0"/>
            <a:r>
              <a:rPr lang="en-US"/>
              <a:t>Click to edit Master title style</a:t>
            </a:r>
          </a:p>
        </p:txBody>
      </p:sp>
      <p:sp>
        <p:nvSpPr>
          <p:cNvPr id="3" name="Text Placeholder 2"/>
          <p:cNvSpPr txBox="1">
            <a:spLocks noGrp="1"/>
          </p:cNvSpPr>
          <p:nvPr>
            <p:ph type="body" idx="1"/>
          </p:nvPr>
        </p:nvSpPr>
        <p:spPr>
          <a:xfrm>
            <a:off x="693719" y="1852560"/>
            <a:ext cx="4265640" cy="907919"/>
          </a:xfrm>
        </p:spPr>
        <p:txBody>
          <a:bodyPr anchor="b"/>
          <a:lstStyle>
            <a:lvl1pPr>
              <a:defRPr sz="2400" b="1"/>
            </a:lvl1pPr>
          </a:lstStyle>
          <a:p>
            <a:pPr lvl="0"/>
            <a:r>
              <a:rPr lang="en-US"/>
              <a:t>Edit Master text styles</a:t>
            </a:r>
          </a:p>
        </p:txBody>
      </p:sp>
      <p:sp>
        <p:nvSpPr>
          <p:cNvPr id="4" name="Content Placeholder 3"/>
          <p:cNvSpPr txBox="1">
            <a:spLocks noGrp="1"/>
          </p:cNvSpPr>
          <p:nvPr>
            <p:ph type="title" idx="4294967295"/>
          </p:nvPr>
        </p:nvSpPr>
        <p:spPr>
          <a:xfrm>
            <a:off x="693719" y="2760840"/>
            <a:ext cx="4265640" cy="4062239"/>
          </a:xfrm>
        </p:spPr>
        <p:txBody>
          <a:bodyPr anchor="t" anchorCtr="0"/>
          <a:lstStyle>
            <a:lvl1pPr marL="0" marR="0" indent="0">
              <a:lnSpc>
                <a:spcPct val="100000"/>
              </a:lnSpc>
              <a:spcBef>
                <a:spcPts val="0"/>
              </a:spcBef>
              <a:spcAft>
                <a:spcPts val="1414"/>
              </a:spcAft>
              <a:defRPr lang="en-US" sz="3200" spc="0" baseline="0">
                <a:solidFill>
                  <a:srgbClr val="000000"/>
                </a:solidFill>
              </a:defRPr>
            </a:lvl1pPr>
          </a:lstStyle>
          <a:p>
            <a:pPr lvl="0"/>
            <a:r>
              <a:rPr lang="en-US"/>
              <a:t>Edit Master text styles</a:t>
            </a:r>
            <a:br>
              <a:rPr lang="en-US"/>
            </a:br>
            <a:r>
              <a:rPr lang="en-US"/>
              <a:t>Second level</a:t>
            </a:r>
            <a:br>
              <a:rPr lang="en-US"/>
            </a:br>
            <a:r>
              <a:rPr lang="en-US"/>
              <a:t>Third level</a:t>
            </a:r>
            <a:br>
              <a:rPr lang="en-US"/>
            </a:br>
            <a:r>
              <a:rPr lang="en-US"/>
              <a:t>Fourth level</a:t>
            </a:r>
            <a:br>
              <a:rPr lang="en-US"/>
            </a:br>
            <a:r>
              <a:rPr lang="en-US"/>
              <a:t>Fifth level</a:t>
            </a:r>
          </a:p>
        </p:txBody>
      </p:sp>
      <p:sp>
        <p:nvSpPr>
          <p:cNvPr id="5" name="Text Placeholder 4"/>
          <p:cNvSpPr txBox="1">
            <a:spLocks noGrp="1"/>
          </p:cNvSpPr>
          <p:nvPr>
            <p:ph type="body" idx="3"/>
          </p:nvPr>
        </p:nvSpPr>
        <p:spPr>
          <a:xfrm>
            <a:off x="5103720" y="1852560"/>
            <a:ext cx="4284720" cy="907919"/>
          </a:xfrm>
        </p:spPr>
        <p:txBody>
          <a:bodyPr anchor="b"/>
          <a:lstStyle>
            <a:lvl1pPr>
              <a:defRPr sz="2400" b="1"/>
            </a:lvl1pPr>
          </a:lstStyle>
          <a:p>
            <a:pPr lvl="0"/>
            <a:r>
              <a:rPr lang="en-US"/>
              <a:t>Edit Master text styles</a:t>
            </a:r>
          </a:p>
        </p:txBody>
      </p:sp>
      <p:sp>
        <p:nvSpPr>
          <p:cNvPr id="6" name="Content Placeholder 5"/>
          <p:cNvSpPr txBox="1">
            <a:spLocks noGrp="1"/>
          </p:cNvSpPr>
          <p:nvPr>
            <p:ph type="title" idx="4294967295"/>
          </p:nvPr>
        </p:nvSpPr>
        <p:spPr>
          <a:xfrm>
            <a:off x="5103720" y="2760840"/>
            <a:ext cx="4284720" cy="4062239"/>
          </a:xfrm>
        </p:spPr>
        <p:txBody>
          <a:bodyPr anchor="t" anchorCtr="0"/>
          <a:lstStyle>
            <a:lvl1pPr marL="0" marR="0" indent="0">
              <a:lnSpc>
                <a:spcPct val="100000"/>
              </a:lnSpc>
              <a:spcBef>
                <a:spcPts val="0"/>
              </a:spcBef>
              <a:spcAft>
                <a:spcPts val="1414"/>
              </a:spcAft>
              <a:defRPr lang="en-US" sz="3200" spc="0" baseline="0">
                <a:solidFill>
                  <a:srgbClr val="000000"/>
                </a:solidFill>
              </a:defRPr>
            </a:lvl1pPr>
          </a:lstStyle>
          <a:p>
            <a:pPr lvl="0"/>
            <a:r>
              <a:rPr lang="en-US"/>
              <a:t>Edit Master text styles</a:t>
            </a:r>
            <a:br>
              <a:rPr lang="en-US"/>
            </a:br>
            <a:r>
              <a:rPr lang="en-US"/>
              <a:t>Second level</a:t>
            </a:r>
            <a:br>
              <a:rPr lang="en-US"/>
            </a:br>
            <a:r>
              <a:rPr lang="en-US"/>
              <a:t>Third level</a:t>
            </a:r>
            <a:br>
              <a:rPr lang="en-US"/>
            </a:br>
            <a:r>
              <a:rPr lang="en-US"/>
              <a:t>Fourth level</a:t>
            </a:r>
            <a:br>
              <a:rPr lang="en-US"/>
            </a:br>
            <a:r>
              <a:rPr lang="en-US"/>
              <a:t>Fifth level</a:t>
            </a:r>
          </a:p>
        </p:txBody>
      </p:sp>
      <p:sp>
        <p:nvSpPr>
          <p:cNvPr id="7" name="Date Placeholder 6"/>
          <p:cNvSpPr txBox="1">
            <a:spLocks noGrp="1"/>
          </p:cNvSpPr>
          <p:nvPr>
            <p:ph type="dt" sz="half" idx="7"/>
          </p:nvPr>
        </p:nvSpPr>
        <p:spPr/>
        <p:txBody>
          <a:bodyPr/>
          <a:lstStyle>
            <a:lvl1pPr>
              <a:defRPr/>
            </a:lvl1pPr>
          </a:lstStyle>
          <a:p>
            <a:pPr lvl="0"/>
            <a:endParaRPr lang="en-GB"/>
          </a:p>
        </p:txBody>
      </p:sp>
      <p:sp>
        <p:nvSpPr>
          <p:cNvPr id="8" name="Footer Placeholder 7"/>
          <p:cNvSpPr txBox="1">
            <a:spLocks noGrp="1"/>
          </p:cNvSpPr>
          <p:nvPr>
            <p:ph type="ftr" sz="quarter" idx="9"/>
          </p:nvPr>
        </p:nvSpPr>
        <p:spPr/>
        <p:txBody>
          <a:bodyPr/>
          <a:lstStyle>
            <a:lvl1pPr>
              <a:defRPr/>
            </a:lvl1pPr>
          </a:lstStyle>
          <a:p>
            <a:pPr lvl="0"/>
            <a:endParaRPr lang="en-GB"/>
          </a:p>
        </p:txBody>
      </p:sp>
      <p:sp>
        <p:nvSpPr>
          <p:cNvPr id="9" name="Slide Number Placeholder 8"/>
          <p:cNvSpPr txBox="1">
            <a:spLocks noGrp="1"/>
          </p:cNvSpPr>
          <p:nvPr>
            <p:ph type="sldNum" sz="quarter" idx="8"/>
          </p:nvPr>
        </p:nvSpPr>
        <p:spPr/>
        <p:txBody>
          <a:bodyPr/>
          <a:lstStyle>
            <a:lvl1pPr>
              <a:defRPr/>
            </a:lvl1pPr>
          </a:lstStyle>
          <a:p>
            <a:pPr lvl="0"/>
            <a:fld id="{AA296CF8-B52B-4953-8098-FA60A61C6E9E}" type="slidenum">
              <a:t>‹#›</a:t>
            </a:fld>
            <a:endParaRPr lang="en-GB"/>
          </a:p>
        </p:txBody>
      </p:sp>
    </p:spTree>
    <p:extLst>
      <p:ext uri="{BB962C8B-B14F-4D97-AF65-F5344CB8AC3E}">
        <p14:creationId xmlns:p14="http://schemas.microsoft.com/office/powerpoint/2010/main" val="3117301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marL="0" marR="0" indent="0">
              <a:lnSpc>
                <a:spcPct val="100000"/>
              </a:lnSpc>
              <a:spcBef>
                <a:spcPts val="0"/>
              </a:spcBef>
              <a:spcAft>
                <a:spcPts val="0"/>
              </a:spcAft>
              <a:defRPr lang="en-US" spc="0" baseline="0">
                <a:solidFill>
                  <a:srgbClr val="000000"/>
                </a:solidFill>
              </a:defRPr>
            </a:lvl1pPr>
          </a:lstStyle>
          <a:p>
            <a:pPr lvl="0"/>
            <a:r>
              <a:rPr lang="en-US"/>
              <a:t>Click to edit Master title style</a:t>
            </a:r>
          </a:p>
        </p:txBody>
      </p:sp>
      <p:sp>
        <p:nvSpPr>
          <p:cNvPr id="3" name="Date Placeholder 2"/>
          <p:cNvSpPr txBox="1">
            <a:spLocks noGrp="1"/>
          </p:cNvSpPr>
          <p:nvPr>
            <p:ph type="dt" sz="half" idx="7"/>
          </p:nvPr>
        </p:nvSpPr>
        <p:spPr/>
        <p:txBody>
          <a:bodyPr/>
          <a:lstStyle>
            <a:lvl1pPr>
              <a:defRPr/>
            </a:lvl1pPr>
          </a:lstStyle>
          <a:p>
            <a:pPr lvl="0"/>
            <a:endParaRPr lang="en-GB"/>
          </a:p>
        </p:txBody>
      </p:sp>
      <p:sp>
        <p:nvSpPr>
          <p:cNvPr id="4" name="Footer Placeholder 3"/>
          <p:cNvSpPr txBox="1">
            <a:spLocks noGrp="1"/>
          </p:cNvSpPr>
          <p:nvPr>
            <p:ph type="ftr" sz="quarter" idx="9"/>
          </p:nvPr>
        </p:nvSpPr>
        <p:spPr/>
        <p:txBody>
          <a:bodyPr/>
          <a:lstStyle>
            <a:lvl1pPr>
              <a:defRPr/>
            </a:lvl1pPr>
          </a:lstStyle>
          <a:p>
            <a:pPr lvl="0"/>
            <a:endParaRPr lang="en-GB"/>
          </a:p>
        </p:txBody>
      </p:sp>
      <p:sp>
        <p:nvSpPr>
          <p:cNvPr id="5" name="Slide Number Placeholder 4"/>
          <p:cNvSpPr txBox="1">
            <a:spLocks noGrp="1"/>
          </p:cNvSpPr>
          <p:nvPr>
            <p:ph type="sldNum" sz="quarter" idx="8"/>
          </p:nvPr>
        </p:nvSpPr>
        <p:spPr/>
        <p:txBody>
          <a:bodyPr/>
          <a:lstStyle>
            <a:lvl1pPr>
              <a:defRPr/>
            </a:lvl1pPr>
          </a:lstStyle>
          <a:p>
            <a:pPr lvl="0"/>
            <a:fld id="{621F869C-FBC2-4D84-867E-FAEA5C4982D1}" type="slidenum">
              <a:t>‹#›</a:t>
            </a:fld>
            <a:endParaRPr lang="en-GB"/>
          </a:p>
        </p:txBody>
      </p:sp>
    </p:spTree>
    <p:extLst>
      <p:ext uri="{BB962C8B-B14F-4D97-AF65-F5344CB8AC3E}">
        <p14:creationId xmlns:p14="http://schemas.microsoft.com/office/powerpoint/2010/main" val="196952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txBox="1">
            <a:spLocks noGrp="1"/>
          </p:cNvSpPr>
          <p:nvPr>
            <p:ph type="dt" sz="half" idx="7"/>
          </p:nvPr>
        </p:nvSpPr>
        <p:spPr/>
        <p:txBody>
          <a:bodyPr/>
          <a:lstStyle>
            <a:lvl1pPr>
              <a:defRPr/>
            </a:lvl1pPr>
          </a:lstStyle>
          <a:p>
            <a:pPr lvl="0"/>
            <a:endParaRPr lang="en-GB"/>
          </a:p>
        </p:txBody>
      </p:sp>
      <p:sp>
        <p:nvSpPr>
          <p:cNvPr id="3" name="Footer Placeholder 2"/>
          <p:cNvSpPr txBox="1">
            <a:spLocks noGrp="1"/>
          </p:cNvSpPr>
          <p:nvPr>
            <p:ph type="ftr" sz="quarter" idx="9"/>
          </p:nvPr>
        </p:nvSpPr>
        <p:spPr/>
        <p:txBody>
          <a:bodyPr/>
          <a:lstStyle>
            <a:lvl1pPr>
              <a:defRPr/>
            </a:lvl1pPr>
          </a:lstStyle>
          <a:p>
            <a:pPr lvl="0"/>
            <a:endParaRPr lang="en-GB"/>
          </a:p>
        </p:txBody>
      </p:sp>
      <p:sp>
        <p:nvSpPr>
          <p:cNvPr id="4" name="Slide Number Placeholder 3"/>
          <p:cNvSpPr txBox="1">
            <a:spLocks noGrp="1"/>
          </p:cNvSpPr>
          <p:nvPr>
            <p:ph type="sldNum" sz="quarter" idx="8"/>
          </p:nvPr>
        </p:nvSpPr>
        <p:spPr/>
        <p:txBody>
          <a:bodyPr/>
          <a:lstStyle>
            <a:lvl1pPr>
              <a:defRPr/>
            </a:lvl1pPr>
          </a:lstStyle>
          <a:p>
            <a:pPr lvl="0"/>
            <a:fld id="{971E9550-D93C-4789-A9D6-B581D8077C5E}" type="slidenum">
              <a:t>‹#›</a:t>
            </a:fld>
            <a:endParaRPr lang="en-GB"/>
          </a:p>
        </p:txBody>
      </p:sp>
      <p:sp>
        <p:nvSpPr>
          <p:cNvPr id="5" name="Title 4"/>
          <p:cNvSpPr txBox="1">
            <a:spLocks noGrp="1"/>
          </p:cNvSpPr>
          <p:nvPr>
            <p:ph type="title" idx="4294967295"/>
          </p:nvPr>
        </p:nvSpPr>
        <p:spPr>
          <a:xfrm>
            <a:off x="503999" y="301320"/>
            <a:ext cx="9072000" cy="1261800"/>
          </a:xfrm>
        </p:spPr>
        <p:txBody>
          <a:bodyPr/>
          <a:lstStyle>
            <a:lvl1pPr>
              <a:defRPr/>
            </a:lvl1pPr>
          </a:lstStyle>
          <a:p>
            <a:endParaRPr lang="en-GB"/>
          </a:p>
        </p:txBody>
      </p:sp>
      <p:sp>
        <p:nvSpPr>
          <p:cNvPr id="6" name="Text Placeholder 5"/>
          <p:cNvSpPr txBox="1">
            <a:spLocks noGrp="1"/>
          </p:cNvSpPr>
          <p:nvPr>
            <p:ph type="body" idx="4294967295"/>
          </p:nvPr>
        </p:nvSpPr>
        <p:spPr>
          <a:xfrm>
            <a:off x="503999" y="1768680"/>
            <a:ext cx="9072000" cy="4988880"/>
          </a:xfrm>
        </p:spPr>
        <p:txBody>
          <a:bodyPr/>
          <a:lstStyle>
            <a:lvl1pPr>
              <a:spcAft>
                <a:spcPts val="1417"/>
              </a:spcAft>
              <a:defRPr lang="en-GB">
                <a:ln>
                  <a:noFill/>
                </a:ln>
              </a:defRPr>
            </a:lvl1pPr>
          </a:lstStyle>
          <a:p>
            <a:endParaRPr lang="en-GB"/>
          </a:p>
        </p:txBody>
      </p:sp>
    </p:spTree>
    <p:extLst>
      <p:ext uri="{BB962C8B-B14F-4D97-AF65-F5344CB8AC3E}">
        <p14:creationId xmlns:p14="http://schemas.microsoft.com/office/powerpoint/2010/main" val="246329622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19" y="503280"/>
            <a:ext cx="3251159" cy="1765440"/>
          </a:xfrm>
        </p:spPr>
        <p:txBody>
          <a:bodyPr anchor="b"/>
          <a:lstStyle>
            <a:lvl1pPr marL="0" marR="0" indent="0">
              <a:lnSpc>
                <a:spcPct val="100000"/>
              </a:lnSpc>
              <a:spcBef>
                <a:spcPts val="0"/>
              </a:spcBef>
              <a:spcAft>
                <a:spcPts val="0"/>
              </a:spcAft>
              <a:defRPr lang="en-US" sz="3200" spc="0" baseline="0">
                <a:solidFill>
                  <a:srgbClr val="000000"/>
                </a:solidFill>
              </a:defRPr>
            </a:lvl1pPr>
          </a:lstStyle>
          <a:p>
            <a:pPr lvl="0"/>
            <a:r>
              <a:rPr lang="en-US"/>
              <a:t>Click to edit Master title style</a:t>
            </a:r>
          </a:p>
        </p:txBody>
      </p:sp>
      <p:sp>
        <p:nvSpPr>
          <p:cNvPr id="3" name="Content Placeholder 2"/>
          <p:cNvSpPr txBox="1">
            <a:spLocks noGrp="1"/>
          </p:cNvSpPr>
          <p:nvPr>
            <p:ph type="title" idx="4294967295"/>
          </p:nvPr>
        </p:nvSpPr>
        <p:spPr>
          <a:xfrm>
            <a:off x="4286160" y="1089000"/>
            <a:ext cx="5102280" cy="5372280"/>
          </a:xfrm>
        </p:spPr>
        <p:txBody>
          <a:bodyPr anchor="t" anchorCtr="0"/>
          <a:lstStyle>
            <a:lvl1pPr marL="0" marR="0" indent="0">
              <a:lnSpc>
                <a:spcPct val="100000"/>
              </a:lnSpc>
              <a:spcBef>
                <a:spcPts val="0"/>
              </a:spcBef>
              <a:spcAft>
                <a:spcPts val="1414"/>
              </a:spcAft>
              <a:defRPr lang="en-US" sz="3200" spc="0" baseline="0">
                <a:solidFill>
                  <a:srgbClr val="000000"/>
                </a:solidFill>
              </a:defRPr>
            </a:lvl1pPr>
          </a:lstStyle>
          <a:p>
            <a:pPr lvl="0"/>
            <a:r>
              <a:rPr lang="en-US"/>
              <a:t>Edit Master text styles</a:t>
            </a:r>
            <a:br>
              <a:rPr lang="en-US"/>
            </a:br>
            <a:r>
              <a:rPr lang="en-US"/>
              <a:t>Second level</a:t>
            </a:r>
            <a:br>
              <a:rPr lang="en-US"/>
            </a:br>
            <a:r>
              <a:rPr lang="en-US"/>
              <a:t>Third level</a:t>
            </a:r>
            <a:br>
              <a:rPr lang="en-US"/>
            </a:br>
            <a:r>
              <a:rPr lang="en-US"/>
              <a:t>Fourth level</a:t>
            </a:r>
            <a:br>
              <a:rPr lang="en-US"/>
            </a:br>
            <a:r>
              <a:rPr lang="en-US"/>
              <a:t>Fifth level</a:t>
            </a:r>
          </a:p>
        </p:txBody>
      </p:sp>
      <p:sp>
        <p:nvSpPr>
          <p:cNvPr id="4" name="Text Placeholder 3"/>
          <p:cNvSpPr txBox="1">
            <a:spLocks noGrp="1"/>
          </p:cNvSpPr>
          <p:nvPr>
            <p:ph type="body" idx="2"/>
          </p:nvPr>
        </p:nvSpPr>
        <p:spPr>
          <a:xfrm>
            <a:off x="693719" y="2268360"/>
            <a:ext cx="3251159" cy="4200480"/>
          </a:xfrm>
        </p:spPr>
        <p:txBody>
          <a:bodyPr/>
          <a:lstStyle>
            <a:lvl1pPr>
              <a:defRPr sz="1600"/>
            </a:lvl1pPr>
          </a:lstStyle>
          <a:p>
            <a:pPr lvl="0"/>
            <a:r>
              <a:rPr lang="en-US"/>
              <a:t>Edit Master text styles</a:t>
            </a:r>
          </a:p>
        </p:txBody>
      </p:sp>
      <p:sp>
        <p:nvSpPr>
          <p:cNvPr id="5" name="Date Placeholder 4"/>
          <p:cNvSpPr txBox="1">
            <a:spLocks noGrp="1"/>
          </p:cNvSpPr>
          <p:nvPr>
            <p:ph type="dt" sz="half" idx="7"/>
          </p:nvPr>
        </p:nvSpPr>
        <p:spPr/>
        <p:txBody>
          <a:bodyPr/>
          <a:lstStyle>
            <a:lvl1pPr>
              <a:defRPr/>
            </a:lvl1pPr>
          </a:lstStyle>
          <a:p>
            <a:pPr lvl="0"/>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3DE06DEB-B86D-4E73-A313-1B9002EF2471}" type="slidenum">
              <a:t>‹#›</a:t>
            </a:fld>
            <a:endParaRPr lang="en-GB"/>
          </a:p>
        </p:txBody>
      </p:sp>
    </p:spTree>
    <p:extLst>
      <p:ext uri="{BB962C8B-B14F-4D97-AF65-F5344CB8AC3E}">
        <p14:creationId xmlns:p14="http://schemas.microsoft.com/office/powerpoint/2010/main" val="1385532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693719" y="503280"/>
            <a:ext cx="3251159" cy="1765440"/>
          </a:xfrm>
        </p:spPr>
        <p:txBody>
          <a:bodyPr anchor="b"/>
          <a:lstStyle>
            <a:lvl1pPr marL="0" marR="0" indent="0">
              <a:lnSpc>
                <a:spcPct val="100000"/>
              </a:lnSpc>
              <a:spcBef>
                <a:spcPts val="0"/>
              </a:spcBef>
              <a:spcAft>
                <a:spcPts val="0"/>
              </a:spcAft>
              <a:defRPr lang="en-US" sz="3200" spc="0" baseline="0">
                <a:solidFill>
                  <a:srgbClr val="000000"/>
                </a:solidFill>
              </a:defRPr>
            </a:lvl1pPr>
          </a:lstStyle>
          <a:p>
            <a:pPr lvl="0"/>
            <a:r>
              <a:rPr lang="en-US"/>
              <a:t>Click to edit Master title style</a:t>
            </a:r>
          </a:p>
        </p:txBody>
      </p:sp>
      <p:sp>
        <p:nvSpPr>
          <p:cNvPr id="3" name="Picture Placeholder 2"/>
          <p:cNvSpPr txBox="1">
            <a:spLocks noGrp="1"/>
          </p:cNvSpPr>
          <p:nvPr>
            <p:ph type="title" idx="4294967295"/>
          </p:nvPr>
        </p:nvSpPr>
        <p:spPr>
          <a:xfrm>
            <a:off x="4286160" y="1089000"/>
            <a:ext cx="5102280" cy="5372280"/>
          </a:xfrm>
        </p:spPr>
        <p:txBody>
          <a:bodyPr anchor="t" anchorCtr="0"/>
          <a:lstStyle>
            <a:lvl1pPr>
              <a:defRPr/>
            </a:lvl1pPr>
          </a:lstStyle>
          <a:p>
            <a:pPr lvl="0"/>
            <a:endParaRPr lang="en-GB"/>
          </a:p>
        </p:txBody>
      </p:sp>
      <p:sp>
        <p:nvSpPr>
          <p:cNvPr id="4" name="Text Placeholder 3"/>
          <p:cNvSpPr txBox="1">
            <a:spLocks noGrp="1"/>
          </p:cNvSpPr>
          <p:nvPr>
            <p:ph type="body" idx="2"/>
          </p:nvPr>
        </p:nvSpPr>
        <p:spPr>
          <a:xfrm>
            <a:off x="693719" y="2268360"/>
            <a:ext cx="3251159" cy="4200480"/>
          </a:xfrm>
        </p:spPr>
        <p:txBody>
          <a:bodyPr/>
          <a:lstStyle>
            <a:lvl1pPr>
              <a:defRPr sz="1600"/>
            </a:lvl1pPr>
          </a:lstStyle>
          <a:p>
            <a:pPr lvl="0"/>
            <a:r>
              <a:rPr lang="en-US"/>
              <a:t>Edit Master text styles</a:t>
            </a:r>
          </a:p>
        </p:txBody>
      </p:sp>
      <p:sp>
        <p:nvSpPr>
          <p:cNvPr id="5" name="Date Placeholder 4"/>
          <p:cNvSpPr txBox="1">
            <a:spLocks noGrp="1"/>
          </p:cNvSpPr>
          <p:nvPr>
            <p:ph type="dt" sz="half" idx="7"/>
          </p:nvPr>
        </p:nvSpPr>
        <p:spPr/>
        <p:txBody>
          <a:bodyPr/>
          <a:lstStyle>
            <a:lvl1pPr>
              <a:defRPr/>
            </a:lvl1pPr>
          </a:lstStyle>
          <a:p>
            <a:pPr lvl="0"/>
            <a:endParaRPr lang="en-GB"/>
          </a:p>
        </p:txBody>
      </p:sp>
      <p:sp>
        <p:nvSpPr>
          <p:cNvPr id="6" name="Footer Placeholder 5"/>
          <p:cNvSpPr txBox="1">
            <a:spLocks noGrp="1"/>
          </p:cNvSpPr>
          <p:nvPr>
            <p:ph type="ftr" sz="quarter" idx="9"/>
          </p:nvPr>
        </p:nvSpPr>
        <p:spPr/>
        <p:txBody>
          <a:bodyPr/>
          <a:lstStyle>
            <a:lvl1pPr>
              <a:defRPr/>
            </a:lvl1pPr>
          </a:lstStyle>
          <a:p>
            <a:pPr lvl="0"/>
            <a:endParaRPr lang="en-GB"/>
          </a:p>
        </p:txBody>
      </p:sp>
      <p:sp>
        <p:nvSpPr>
          <p:cNvPr id="7" name="Slide Number Placeholder 6"/>
          <p:cNvSpPr txBox="1">
            <a:spLocks noGrp="1"/>
          </p:cNvSpPr>
          <p:nvPr>
            <p:ph type="sldNum" sz="quarter" idx="8"/>
          </p:nvPr>
        </p:nvSpPr>
        <p:spPr/>
        <p:txBody>
          <a:bodyPr/>
          <a:lstStyle>
            <a:lvl1pPr>
              <a:defRPr/>
            </a:lvl1pPr>
          </a:lstStyle>
          <a:p>
            <a:pPr lvl="0"/>
            <a:fld id="{6D0D9093-63A2-46CA-9E95-1C617277AFFE}" type="slidenum">
              <a:t>‹#›</a:t>
            </a:fld>
            <a:endParaRPr lang="en-GB"/>
          </a:p>
        </p:txBody>
      </p:sp>
    </p:spTree>
    <p:extLst>
      <p:ext uri="{BB962C8B-B14F-4D97-AF65-F5344CB8AC3E}">
        <p14:creationId xmlns:p14="http://schemas.microsoft.com/office/powerpoint/2010/main" val="2736377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marL="0" marR="0" indent="0">
              <a:lnSpc>
                <a:spcPct val="100000"/>
              </a:lnSpc>
              <a:spcBef>
                <a:spcPts val="0"/>
              </a:spcBef>
              <a:spcAft>
                <a:spcPts val="0"/>
              </a:spcAft>
              <a:defRPr lang="en-US" spc="0" baseline="0">
                <a:solidFill>
                  <a:srgbClr val="000000"/>
                </a:solidFill>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032E2EFD-FA88-49EA-A5F3-62D576C177CB}" type="slidenum">
              <a:t>‹#›</a:t>
            </a:fld>
            <a:endParaRPr lang="en-GB"/>
          </a:p>
        </p:txBody>
      </p:sp>
    </p:spTree>
    <p:extLst>
      <p:ext uri="{BB962C8B-B14F-4D97-AF65-F5344CB8AC3E}">
        <p14:creationId xmlns:p14="http://schemas.microsoft.com/office/powerpoint/2010/main" val="2842555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7308720" y="301680"/>
            <a:ext cx="2266920" cy="6456240"/>
          </a:xfrm>
        </p:spPr>
        <p:txBody>
          <a:bodyPr vert="eaVert"/>
          <a:lstStyle>
            <a:lvl1pPr marL="0" marR="0" indent="0">
              <a:lnSpc>
                <a:spcPct val="100000"/>
              </a:lnSpc>
              <a:spcBef>
                <a:spcPts val="0"/>
              </a:spcBef>
              <a:spcAft>
                <a:spcPts val="0"/>
              </a:spcAft>
              <a:defRPr lang="en-US" spc="0" baseline="0">
                <a:solidFill>
                  <a:srgbClr val="000000"/>
                </a:solidFill>
              </a:defRPr>
            </a:lvl1pPr>
          </a:lstStyle>
          <a:p>
            <a:pPr lvl="0"/>
            <a:r>
              <a:rPr lang="en-US"/>
              <a:t>Click to edit Master title style</a:t>
            </a:r>
          </a:p>
        </p:txBody>
      </p:sp>
      <p:sp>
        <p:nvSpPr>
          <p:cNvPr id="3" name="Vertical Text Placeholder 2"/>
          <p:cNvSpPr txBox="1">
            <a:spLocks noGrp="1"/>
          </p:cNvSpPr>
          <p:nvPr>
            <p:ph type="body" orient="vert" idx="1"/>
          </p:nvPr>
        </p:nvSpPr>
        <p:spPr>
          <a:xfrm>
            <a:off x="503280" y="301680"/>
            <a:ext cx="6653159" cy="6456240"/>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endParaRPr lang="en-GB"/>
          </a:p>
        </p:txBody>
      </p:sp>
      <p:sp>
        <p:nvSpPr>
          <p:cNvPr id="5" name="Footer Placeholder 4"/>
          <p:cNvSpPr txBox="1">
            <a:spLocks noGrp="1"/>
          </p:cNvSpPr>
          <p:nvPr>
            <p:ph type="ftr" sz="quarter" idx="9"/>
          </p:nvPr>
        </p:nvSpPr>
        <p:spPr/>
        <p:txBody>
          <a:bodyPr/>
          <a:lstStyle>
            <a:lvl1pPr>
              <a:defRPr/>
            </a:lvl1pPr>
          </a:lstStyle>
          <a:p>
            <a:pPr lvl="0"/>
            <a:endParaRPr lang="en-GB"/>
          </a:p>
        </p:txBody>
      </p:sp>
      <p:sp>
        <p:nvSpPr>
          <p:cNvPr id="6" name="Slide Number Placeholder 5"/>
          <p:cNvSpPr txBox="1">
            <a:spLocks noGrp="1"/>
          </p:cNvSpPr>
          <p:nvPr>
            <p:ph type="sldNum" sz="quarter" idx="8"/>
          </p:nvPr>
        </p:nvSpPr>
        <p:spPr/>
        <p:txBody>
          <a:bodyPr/>
          <a:lstStyle>
            <a:lvl1pPr>
              <a:defRPr/>
            </a:lvl1pPr>
          </a:lstStyle>
          <a:p>
            <a:pPr lvl="0"/>
            <a:fld id="{89BBDE0F-67F3-4E86-8690-8C19CE96D25A}" type="slidenum">
              <a:t>‹#›</a:t>
            </a:fld>
            <a:endParaRPr lang="en-GB"/>
          </a:p>
        </p:txBody>
      </p:sp>
    </p:spTree>
    <p:extLst>
      <p:ext uri="{BB962C8B-B14F-4D97-AF65-F5344CB8AC3E}">
        <p14:creationId xmlns:p14="http://schemas.microsoft.com/office/powerpoint/2010/main" val="585724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503999" y="301320"/>
            <a:ext cx="9071640" cy="1262160"/>
          </a:xfrm>
          <a:prstGeom prst="rect">
            <a:avLst/>
          </a:prstGeom>
          <a:noFill/>
          <a:ln>
            <a:noFill/>
          </a:ln>
        </p:spPr>
        <p:txBody>
          <a:bodyPr wrap="square" lIns="0" tIns="0" rIns="0" bIns="0" anchor="ctr" anchorCtr="1"/>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endParaRPr lang="en-GB"/>
          </a:p>
        </p:txBody>
      </p:sp>
      <p:sp>
        <p:nvSpPr>
          <p:cNvPr id="3" name="Text Placeholder 2"/>
          <p:cNvSpPr txBox="1">
            <a:spLocks noGrp="1"/>
          </p:cNvSpPr>
          <p:nvPr>
            <p:ph type="body" idx="1"/>
          </p:nvPr>
        </p:nvSpPr>
        <p:spPr>
          <a:xfrm>
            <a:off x="503999" y="1769040"/>
            <a:ext cx="9071640" cy="4989240"/>
          </a:xfrm>
          <a:prstGeom prst="rect">
            <a:avLst/>
          </a:prstGeom>
          <a:noFill/>
          <a:ln>
            <a:noFill/>
          </a:ln>
        </p:spPr>
        <p:txBody>
          <a:bodyPr wrap="square" lIns="0" tIns="0" rIns="0" bIns="0" anchor="t" anchorCtr="0"/>
          <a:lstStyle>
            <a:defPPr marL="432000" lvl="0" indent="-324000">
              <a:spcBef>
                <a:spcPts val="0"/>
              </a:spcBef>
              <a:spcAft>
                <a:spcPts val="1417"/>
              </a:spcAft>
              <a:buSzPct val="45000"/>
              <a:buFont typeface="StarSymbol"/>
              <a:buNone/>
              <a:defRPr lang="en-GB"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en-GB"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en-GB"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en-GB"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en-GB"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en-GB"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en-GB"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en-GB"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en-GB"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en-GB" sz="2000" b="0" i="0" u="none" strike="noStrike" kern="1200">
                <a:ln>
                  <a:noFill/>
                </a:ln>
                <a:latin typeface="Arial" pitchFamily="18"/>
                <a:ea typeface="Microsoft YaHei" pitchFamily="2"/>
                <a:cs typeface="Mangal" pitchFamily="2"/>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2"/>
          </p:nvPr>
        </p:nvSpPr>
        <p:spPr>
          <a:xfrm>
            <a:off x="503999" y="6887160"/>
            <a:ext cx="2348280" cy="521280"/>
          </a:xfrm>
          <a:prstGeom prst="rect">
            <a:avLst/>
          </a:prstGeom>
          <a:noFill/>
          <a:ln>
            <a:noFill/>
          </a:ln>
        </p:spPr>
        <p:txBody>
          <a:bodyPr wrap="square" lIns="0" tIns="0" rIns="0" bIns="0" anchor="t" anchorCtr="0"/>
          <a:lstStyle>
            <a:lvl1pPr lvl="0" rtl="0" hangingPunct="0">
              <a:buNone/>
              <a:tabLst/>
              <a:defRPr lang="en-GB" sz="2400" kern="1200">
                <a:latin typeface="Times New Roman" pitchFamily="18"/>
                <a:ea typeface="Lucida Sans Unicode" pitchFamily="2"/>
                <a:cs typeface="Tahoma" pitchFamily="2"/>
              </a:defRPr>
            </a:lvl1pPr>
          </a:lstStyle>
          <a:p>
            <a:pPr lvl="0"/>
            <a:endParaRPr lang="en-GB"/>
          </a:p>
        </p:txBody>
      </p:sp>
      <p:sp>
        <p:nvSpPr>
          <p:cNvPr id="5" name="Footer Placeholder 4"/>
          <p:cNvSpPr txBox="1">
            <a:spLocks noGrp="1"/>
          </p:cNvSpPr>
          <p:nvPr>
            <p:ph type="ftr" sz="quarter" idx="3"/>
          </p:nvPr>
        </p:nvSpPr>
        <p:spPr>
          <a:xfrm>
            <a:off x="3447360" y="6887160"/>
            <a:ext cx="3195000" cy="521280"/>
          </a:xfrm>
          <a:prstGeom prst="rect">
            <a:avLst/>
          </a:prstGeom>
          <a:noFill/>
          <a:ln>
            <a:noFill/>
          </a:ln>
        </p:spPr>
        <p:txBody>
          <a:bodyPr wrap="square" lIns="0" tIns="0" rIns="0" bIns="0" anchor="t" anchorCtr="1"/>
          <a:lstStyle>
            <a:lvl1pPr lvl="0" rtl="0" hangingPunct="0">
              <a:buNone/>
              <a:tabLst/>
              <a:defRPr lang="en-GB" sz="2400" kern="1200">
                <a:latin typeface="Times New Roman" pitchFamily="18"/>
                <a:ea typeface="Lucida Sans Unicode" pitchFamily="2"/>
                <a:cs typeface="Tahoma" pitchFamily="2"/>
              </a:defRPr>
            </a:lvl1pPr>
          </a:lstStyle>
          <a:p>
            <a:pPr lvl="0"/>
            <a:endParaRPr lang="en-GB"/>
          </a:p>
        </p:txBody>
      </p:sp>
      <p:sp>
        <p:nvSpPr>
          <p:cNvPr id="6" name="Slide Number Placeholder 5"/>
          <p:cNvSpPr txBox="1">
            <a:spLocks noGrp="1"/>
          </p:cNvSpPr>
          <p:nvPr>
            <p:ph type="sldNum" sz="quarter" idx="4"/>
          </p:nvPr>
        </p:nvSpPr>
        <p:spPr>
          <a:xfrm>
            <a:off x="7227360" y="6887160"/>
            <a:ext cx="2348280" cy="521280"/>
          </a:xfrm>
          <a:prstGeom prst="rect">
            <a:avLst/>
          </a:prstGeom>
          <a:noFill/>
          <a:ln>
            <a:noFill/>
          </a:ln>
        </p:spPr>
        <p:txBody>
          <a:bodyPr wrap="square" lIns="0" tIns="0" rIns="0" bIns="0" anchor="t" anchorCtr="0"/>
          <a:lstStyle>
            <a:lvl1pPr marL="0" marR="0" lvl="0" indent="0" algn="r" rtl="0" hangingPunct="0">
              <a:lnSpc>
                <a:spcPct val="100000"/>
              </a:lnSpc>
              <a:spcBef>
                <a:spcPts val="0"/>
              </a:spcBef>
              <a:spcAft>
                <a:spcPts val="0"/>
              </a:spcAft>
              <a:buNone/>
              <a:tabLst/>
              <a:defRPr lang="en-GB" sz="1400" b="0" i="0" u="none" strike="noStrike" kern="1200" spc="0" baseline="0">
                <a:solidFill>
                  <a:srgbClr val="000000"/>
                </a:solidFill>
                <a:latin typeface="Times New Roman" pitchFamily="18"/>
                <a:ea typeface="Lucida Sans Unicode" pitchFamily="2"/>
                <a:cs typeface="Tahoma" pitchFamily="2"/>
              </a:defRPr>
            </a:lvl1pPr>
          </a:lstStyle>
          <a:p>
            <a:pPr lvl="0"/>
            <a:fld id="{CE1BC4B3-7ADD-4C32-BBA2-8BBCF1C8041B}"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lvl="0" algn="ctr" rtl="0" hangingPunct="0">
        <a:buNone/>
        <a:tabLst/>
        <a:defRPr lang="en-GB" sz="4400" b="0" i="0" u="none" strike="noStrike" kern="1200">
          <a:ln>
            <a:noFill/>
          </a:ln>
          <a:latin typeface="Arial" pitchFamily="18"/>
          <a:ea typeface="Microsoft YaHei" pitchFamily="2"/>
          <a:cs typeface="Mangal" pitchFamily="2"/>
        </a:defRPr>
      </a:lvl1pPr>
    </p:titleStyle>
    <p:bodyStyle>
      <a:lvl1pPr marL="0" marR="0" lvl="0" indent="0" rtl="0" hangingPunct="0">
        <a:lnSpc>
          <a:spcPct val="100000"/>
        </a:lnSpc>
        <a:spcBef>
          <a:spcPts val="0"/>
        </a:spcBef>
        <a:spcAft>
          <a:spcPts val="1414"/>
        </a:spcAft>
        <a:buNone/>
        <a:tabLst/>
        <a:defRPr lang="en-US" sz="3200" b="0" i="0" u="none" strike="noStrike" kern="1200" spc="0" baseline="0">
          <a:solidFill>
            <a:srgbClr val="000000"/>
          </a:solidFill>
          <a:latin typeface="Arial" pitchFamily="18"/>
          <a:ea typeface="Microsoft YaHei" pitchFamily="2"/>
          <a:cs typeface="Mangal" pitchFamily="2"/>
        </a:defRPr>
      </a:lvl1pPr>
      <a:lvl2pPr marL="685799" marR="0" lvl="1" indent="-228600" algn="l" rtl="0" hangingPunct="1">
        <a:lnSpc>
          <a:spcPct val="90000"/>
        </a:lnSpc>
        <a:spcBef>
          <a:spcPts val="499"/>
        </a:spcBef>
        <a:spcAft>
          <a:spcPts val="0"/>
        </a:spcAft>
        <a:buSzPct val="100000"/>
        <a:buFont typeface="Arial" pitchFamily="34"/>
        <a:buChar char="•"/>
        <a:tabLst/>
        <a:defRPr lang="en-US" sz="2400" b="0" i="0" u="none" strike="noStrike" kern="1200" spc="0" baseline="0">
          <a:solidFill>
            <a:srgbClr val="000000"/>
          </a:solidFill>
          <a:latin typeface="Calibri"/>
        </a:defRPr>
      </a:lvl2pPr>
      <a:lvl3pPr marL="1143000" marR="0" lvl="2" indent="-228600" algn="l" rtl="0" hangingPunct="1">
        <a:lnSpc>
          <a:spcPct val="90000"/>
        </a:lnSpc>
        <a:spcBef>
          <a:spcPts val="499"/>
        </a:spcBef>
        <a:spcAft>
          <a:spcPts val="0"/>
        </a:spcAft>
        <a:buSzPct val="100000"/>
        <a:buFont typeface="Arial" pitchFamily="34"/>
        <a:buChar char="•"/>
        <a:tabLst/>
        <a:defRPr lang="en-US" sz="2000" b="0" i="0" u="none" strike="noStrike" kern="1200" spc="0" baseline="0">
          <a:solidFill>
            <a:srgbClr val="000000"/>
          </a:solidFill>
          <a:latin typeface="Calibri"/>
        </a:defRPr>
      </a:lvl3pPr>
      <a:lvl4pPr marL="1600200" marR="0" lvl="3" indent="-228600" algn="l" rtl="0" hangingPunct="1">
        <a:lnSpc>
          <a:spcPct val="90000"/>
        </a:lnSpc>
        <a:spcBef>
          <a:spcPts val="499"/>
        </a:spcBef>
        <a:spcAft>
          <a:spcPts val="0"/>
        </a:spcAft>
        <a:buSzPct val="100000"/>
        <a:buFont typeface="Arial" pitchFamily="34"/>
        <a:buChar char="•"/>
        <a:tabLst/>
        <a:defRPr lang="en-US" sz="1800" b="0" i="0" u="none" strike="noStrike" kern="1200" spc="0" baseline="0">
          <a:solidFill>
            <a:srgbClr val="000000"/>
          </a:solidFill>
          <a:latin typeface="Calibri"/>
        </a:defRPr>
      </a:lvl4pPr>
      <a:lvl5pPr marL="2057400" marR="0" lvl="4" indent="-228600" algn="l" rtl="0" hangingPunct="1">
        <a:lnSpc>
          <a:spcPct val="90000"/>
        </a:lnSpc>
        <a:spcBef>
          <a:spcPts val="499"/>
        </a:spcBef>
        <a:spcAft>
          <a:spcPts val="0"/>
        </a:spcAft>
        <a:buSzPct val="100000"/>
        <a:buFont typeface="Arial" pitchFamily="34"/>
        <a:buChar char="•"/>
        <a:tabLst/>
        <a:defRPr lang="en-US" sz="1800" b="0" i="0" u="none" strike="noStrike" kern="1200" spc="0" baseline="0">
          <a:solidFill>
            <a:srgbClr val="000000"/>
          </a:solidFill>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87784" y="1153187"/>
            <a:ext cx="9577064" cy="2831544"/>
          </a:xfrm>
        </p:spPr>
        <p:txBody>
          <a:bodyPr wrap="square">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sz="4000" b="1" u="sng" dirty="0">
                <a:solidFill>
                  <a:srgbClr val="000000"/>
                </a:solidFill>
              </a:rPr>
              <a:t>Policy discussion paper</a:t>
            </a:r>
            <a:r>
              <a:rPr lang="en-GB" sz="4000" b="1" dirty="0">
                <a:solidFill>
                  <a:srgbClr val="000000"/>
                </a:solidFill>
              </a:rPr>
              <a:t/>
            </a:r>
            <a:br>
              <a:rPr lang="en-GB" sz="4000" b="1" dirty="0">
                <a:solidFill>
                  <a:srgbClr val="000000"/>
                </a:solidFill>
              </a:rPr>
            </a:br>
            <a:r>
              <a:rPr lang="en-GB" sz="3600" b="1" dirty="0">
                <a:solidFill>
                  <a:srgbClr val="000000"/>
                </a:solidFill>
              </a:rPr>
              <a:t>Successes in reducing smoking in pregnancy at SFHFT: Supporting </a:t>
            </a:r>
            <a:r>
              <a:rPr lang="en-GB" sz="3600" b="1" i="1" dirty="0">
                <a:solidFill>
                  <a:srgbClr val="000000"/>
                </a:solidFill>
              </a:rPr>
              <a:t>NHS England</a:t>
            </a:r>
            <a:br>
              <a:rPr lang="en-GB" sz="3600" b="1" i="1" dirty="0">
                <a:solidFill>
                  <a:srgbClr val="000000"/>
                </a:solidFill>
              </a:rPr>
            </a:br>
            <a:r>
              <a:rPr lang="en-GB" sz="3600" b="1" i="1" dirty="0">
                <a:solidFill>
                  <a:srgbClr val="000000"/>
                </a:solidFill>
              </a:rPr>
              <a:t>‘Saving Babies’ Lives’</a:t>
            </a:r>
            <a:r>
              <a:rPr lang="en-GB" sz="3600" b="1" dirty="0">
                <a:solidFill>
                  <a:srgbClr val="000000"/>
                </a:solidFill>
              </a:rPr>
              <a:t> </a:t>
            </a:r>
            <a:endParaRPr lang="en-GB" sz="3600" dirty="0">
              <a:solidFill>
                <a:srgbClr val="000000"/>
              </a:solidFill>
            </a:endParaRPr>
          </a:p>
        </p:txBody>
      </p:sp>
      <p:sp>
        <p:nvSpPr>
          <p:cNvPr id="3" name="Subtitle 2"/>
          <p:cNvSpPr txBox="1">
            <a:spLocks noGrp="1"/>
          </p:cNvSpPr>
          <p:nvPr>
            <p:ph type="subTitle" idx="4294967295"/>
          </p:nvPr>
        </p:nvSpPr>
        <p:spPr>
          <a:xfrm>
            <a:off x="287784" y="4362141"/>
            <a:ext cx="9071640" cy="1836400"/>
          </a:xfrm>
        </p:spPr>
        <p:txBody>
          <a:bodyPr anchorCtr="1">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sz="2400" dirty="0"/>
              <a:t>Claire Allison: Antenatal Suite Coordinator Sherwood Forest Hospitals NHS Foundation Trust</a:t>
            </a:r>
          </a:p>
          <a:p>
            <a:pPr marL="0" lvl="0" indent="0" algn="ctr">
              <a:spcAft>
                <a:spcPts val="1414"/>
              </a:spcAft>
              <a:buNone/>
            </a:pPr>
            <a:r>
              <a:rPr lang="en-GB" sz="2400" dirty="0"/>
              <a:t>Dr </a:t>
            </a:r>
            <a:r>
              <a:rPr lang="en-GB" sz="2400" dirty="0" err="1"/>
              <a:t>Séamus</a:t>
            </a:r>
            <a:r>
              <a:rPr lang="en-GB" sz="2400" dirty="0"/>
              <a:t> Allison: Senior Lecturer</a:t>
            </a:r>
          </a:p>
          <a:p>
            <a:pPr marL="0" lvl="0" indent="0" algn="ctr">
              <a:spcAft>
                <a:spcPts val="1414"/>
              </a:spcAft>
              <a:buNone/>
            </a:pPr>
            <a:r>
              <a:rPr lang="en-GB" sz="2400" dirty="0"/>
              <a:t>Nottingham Trent University</a:t>
            </a:r>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594000"/>
            <a:ext cx="9071640" cy="67716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solidFill>
                  <a:srgbClr val="000000"/>
                </a:solidFill>
              </a:rPr>
              <a:t>Background</a:t>
            </a:r>
          </a:p>
        </p:txBody>
      </p:sp>
      <p:sp>
        <p:nvSpPr>
          <p:cNvPr id="3" name="Subtitle 2"/>
          <p:cNvSpPr txBox="1">
            <a:spLocks noGrp="1"/>
          </p:cNvSpPr>
          <p:nvPr>
            <p:ph type="subTitle" idx="4294967295"/>
          </p:nvPr>
        </p:nvSpPr>
        <p:spPr>
          <a:xfrm>
            <a:off x="503999" y="1445400"/>
            <a:ext cx="9071640" cy="619128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sz="2800"/>
              <a:t>Smoking in pregnancy is a major public health concern and the current national ambition target has been set to reduce the rate of smoking at time of delivery (SATOD) to ≤6% by 2020.</a:t>
            </a:r>
          </a:p>
          <a:p>
            <a:pPr marL="0" lvl="0" indent="0" algn="just">
              <a:spcAft>
                <a:spcPts val="1414"/>
              </a:spcAft>
              <a:buNone/>
            </a:pPr>
            <a:r>
              <a:rPr lang="en-GB" sz="2800"/>
              <a:t>Smoking is a modifiable risk factor in pregnancy.</a:t>
            </a:r>
          </a:p>
          <a:p>
            <a:pPr marL="0" lvl="0" indent="0" algn="just">
              <a:spcAft>
                <a:spcPts val="1414"/>
              </a:spcAft>
              <a:buNone/>
            </a:pPr>
            <a:r>
              <a:rPr lang="en-GB" sz="2800"/>
              <a:t>It is known that smoking or smoke exposure during pregnancy can cause serious health problems and has further implications throughout childhood.  </a:t>
            </a:r>
          </a:p>
          <a:p>
            <a:pPr marL="0" lvl="0" indent="0" algn="just">
              <a:spcAft>
                <a:spcPts val="1414"/>
              </a:spcAft>
              <a:buNone/>
            </a:pPr>
            <a:r>
              <a:rPr lang="en-GB" sz="2800"/>
              <a:t>Smoking is strongly associated with several adverse socio-economic and educational indicators.</a:t>
            </a:r>
          </a:p>
          <a:p>
            <a:pPr marL="0" lvl="0" indent="0" algn="ctr">
              <a:spcAft>
                <a:spcPts val="1414"/>
              </a:spcAft>
              <a:buNone/>
            </a:pPr>
            <a:r>
              <a:rPr lang="en-GB" b="1"/>
              <a:t> </a:t>
            </a:r>
          </a:p>
          <a:p>
            <a:pPr marL="0" lvl="0" indent="0" algn="ctr">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4359" y="757080"/>
            <a:ext cx="9071640" cy="13410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t>'Saving Babies Lives' care bundle 2016</a:t>
            </a:r>
          </a:p>
        </p:txBody>
      </p:sp>
      <p:sp>
        <p:nvSpPr>
          <p:cNvPr id="3" name="Subtitle 2"/>
          <p:cNvSpPr txBox="1">
            <a:spLocks noGrp="1"/>
          </p:cNvSpPr>
          <p:nvPr>
            <p:ph type="subTitle" idx="4294967295"/>
          </p:nvPr>
        </p:nvSpPr>
        <p:spPr>
          <a:xfrm>
            <a:off x="432000" y="2592000"/>
            <a:ext cx="9265680" cy="58374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sz="2800"/>
              <a:t>NHS England recently set a national ambition to halve the rates of stillbirths by 2030, with a 20% reduction by 2020. ‘Saving Babies’ Lives’ will help maternity services meet this aspiration.</a:t>
            </a:r>
          </a:p>
          <a:p>
            <a:pPr marL="0" lvl="0" indent="0" algn="just">
              <a:spcAft>
                <a:spcPts val="1414"/>
              </a:spcAft>
              <a:buNone/>
            </a:pPr>
            <a:r>
              <a:rPr lang="en-GB" sz="2800"/>
              <a:t>Reducing the incidence of maternal smoking during pregnancy forms one of the evidence based four elements of the NHS England ‘Saving Babies’ Lives’ care bundle.</a:t>
            </a:r>
          </a:p>
          <a:p>
            <a:pPr marL="0" lvl="0" indent="0" algn="ctr">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Subtitle 2"/>
          <p:cNvSpPr txBox="1">
            <a:spLocks noGrp="1"/>
          </p:cNvSpPr>
          <p:nvPr>
            <p:ph type="subTitle" idx="4294967295"/>
          </p:nvPr>
        </p:nvSpPr>
        <p:spPr>
          <a:xfrm>
            <a:off x="503999" y="1415159"/>
            <a:ext cx="9071640" cy="4729319"/>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sz="3600" dirty="0"/>
              <a:t>The total annual cost to the NHS of smoking during pregnancy is estimated to range between £8.1 and £64 million for treating the resulting problems for mothers.</a:t>
            </a:r>
          </a:p>
          <a:p>
            <a:pPr marL="0" lvl="0" indent="0" algn="just">
              <a:spcAft>
                <a:spcPts val="1414"/>
              </a:spcAft>
              <a:buNone/>
            </a:pPr>
            <a:r>
              <a:rPr lang="en-GB" sz="3600" dirty="0"/>
              <a:t>The cost for treating infants  (aged 0–12 months) is estimated between £12  and £23.5 million.</a:t>
            </a:r>
          </a:p>
          <a:p>
            <a:pPr marL="0" lvl="0" indent="0" algn="l">
              <a:spcAft>
                <a:spcPts val="1414"/>
              </a:spcAft>
              <a:buNone/>
            </a:pPr>
            <a:endParaRPr lang="en-GB" dirty="0"/>
          </a:p>
        </p:txBody>
      </p:sp>
      <p:pic>
        <p:nvPicPr>
          <p:cNvPr id="3" name="Picture 2"/>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4" name="Picture 3"/>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5" name="Picture 4"/>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page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615600"/>
            <a:ext cx="9071640" cy="135432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sz="3200" b="1">
                <a:solidFill>
                  <a:srgbClr val="000000"/>
                </a:solidFill>
              </a:rPr>
              <a:t>Key milestones with SATOD da</a:t>
            </a:r>
            <a:r>
              <a:rPr lang="en-US" sz="3200" b="1">
                <a:solidFill>
                  <a:srgbClr val="000000"/>
                </a:solidFill>
              </a:rPr>
              <a:t>ta at SFHFT</a:t>
            </a:r>
            <a:r>
              <a:rPr lang="en-GB">
                <a:solidFill>
                  <a:srgbClr val="FF0000"/>
                </a:solidFill>
              </a:rPr>
              <a:t/>
            </a:r>
            <a:br>
              <a:rPr lang="en-GB">
                <a:solidFill>
                  <a:srgbClr val="FF0000"/>
                </a:solidFill>
              </a:rPr>
            </a:br>
            <a:endParaRPr lang="en-GB">
              <a:solidFill>
                <a:srgbClr val="FF0000"/>
              </a:solidFill>
            </a:endParaRPr>
          </a:p>
        </p:txBody>
      </p:sp>
      <p:sp>
        <p:nvSpPr>
          <p:cNvPr id="3" name="Subtitle 2"/>
          <p:cNvSpPr txBox="1">
            <a:spLocks noGrp="1"/>
          </p:cNvSpPr>
          <p:nvPr>
            <p:ph type="subTitle" idx="4294967295"/>
          </p:nvPr>
        </p:nvSpPr>
        <p:spPr>
          <a:xfrm>
            <a:off x="504359" y="1963351"/>
            <a:ext cx="9071640" cy="6163739"/>
          </a:xfrm>
        </p:spPr>
        <p:txBody>
          <a:bodyPr anchor="ct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sz="2600" dirty="0"/>
              <a:t>Smoking prevalence amongst routine and manual occupations:  </a:t>
            </a:r>
            <a:r>
              <a:rPr lang="en-GB" sz="2600" b="1" dirty="0"/>
              <a:t>2012 28%</a:t>
            </a:r>
            <a:r>
              <a:rPr lang="en-GB" sz="2600" dirty="0"/>
              <a:t>  and in </a:t>
            </a:r>
            <a:r>
              <a:rPr lang="en-GB" sz="2600" b="1" dirty="0"/>
              <a:t>2017 26%</a:t>
            </a:r>
          </a:p>
          <a:p>
            <a:pPr marL="0" lvl="0" indent="0" algn="l">
              <a:spcBef>
                <a:spcPts val="598"/>
              </a:spcBef>
              <a:spcAft>
                <a:spcPts val="0"/>
              </a:spcAft>
              <a:buNone/>
            </a:pPr>
            <a:r>
              <a:rPr lang="en-GB" sz="2400" dirty="0"/>
              <a:t>2003 SATOD 32%</a:t>
            </a:r>
          </a:p>
          <a:p>
            <a:pPr marL="0" lvl="0" indent="0" algn="l">
              <a:spcBef>
                <a:spcPts val="598"/>
              </a:spcBef>
              <a:spcAft>
                <a:spcPts val="0"/>
              </a:spcAft>
              <a:buNone/>
            </a:pPr>
            <a:r>
              <a:rPr lang="en-GB" sz="2400" dirty="0"/>
              <a:t>2009 </a:t>
            </a:r>
            <a:r>
              <a:rPr lang="en-US" sz="2400" dirty="0"/>
              <a:t>SATOD</a:t>
            </a:r>
            <a:r>
              <a:rPr lang="en-GB" sz="2400" dirty="0"/>
              <a:t> 24.16</a:t>
            </a:r>
            <a:r>
              <a:rPr lang="en-US" sz="2400" dirty="0"/>
              <a:t>% post SNAP Trial</a:t>
            </a:r>
          </a:p>
          <a:p>
            <a:pPr marL="0" lvl="0" indent="0" algn="l">
              <a:spcBef>
                <a:spcPts val="598"/>
              </a:spcBef>
              <a:spcAft>
                <a:spcPts val="0"/>
              </a:spcAft>
              <a:buNone/>
            </a:pPr>
            <a:r>
              <a:rPr lang="en-US" sz="2400" dirty="0"/>
              <a:t>2010 Brief Intervention training CMWs</a:t>
            </a:r>
          </a:p>
          <a:p>
            <a:pPr marL="0" lvl="0" indent="0" algn="l">
              <a:spcBef>
                <a:spcPts val="598"/>
              </a:spcBef>
              <a:spcAft>
                <a:spcPts val="0"/>
              </a:spcAft>
              <a:buNone/>
            </a:pPr>
            <a:r>
              <a:rPr lang="en-US" sz="2400" dirty="0"/>
              <a:t>2013-14 SATOD 27% data cleansed &amp; commenced  ‘Opt out Trial’,           CO readings plus 25 </a:t>
            </a:r>
            <a:r>
              <a:rPr lang="en-US" sz="2400"/>
              <a:t>and 34 week </a:t>
            </a:r>
            <a:r>
              <a:rPr lang="en-US" sz="2400" dirty="0"/>
              <a:t>smoking enquiry</a:t>
            </a:r>
          </a:p>
          <a:p>
            <a:pPr marL="0" lvl="0" indent="0" algn="l">
              <a:spcBef>
                <a:spcPts val="598"/>
              </a:spcBef>
              <a:spcAft>
                <a:spcPts val="0"/>
              </a:spcAft>
              <a:buNone/>
            </a:pPr>
            <a:r>
              <a:rPr lang="en-US" sz="2400" dirty="0"/>
              <a:t>2014-15 SATOD 22.29%: Risk Perception commenced</a:t>
            </a:r>
          </a:p>
          <a:p>
            <a:pPr marL="0" lvl="0" indent="0" algn="l">
              <a:spcBef>
                <a:spcPts val="598"/>
              </a:spcBef>
              <a:spcAft>
                <a:spcPts val="0"/>
              </a:spcAft>
              <a:buNone/>
            </a:pPr>
            <a:r>
              <a:rPr lang="en-US" sz="2400" dirty="0"/>
              <a:t>2017-18 SATOD 20.55%</a:t>
            </a:r>
          </a:p>
          <a:p>
            <a:pPr marL="0" lvl="0" indent="0" algn="just">
              <a:spcAft>
                <a:spcPts val="1414"/>
              </a:spcAft>
              <a:buNone/>
            </a:pPr>
            <a:endParaRPr lang="en-GB" dirty="0"/>
          </a:p>
          <a:p>
            <a:pPr marL="0" lvl="0" indent="0" algn="just">
              <a:spcAft>
                <a:spcPts val="1414"/>
              </a:spcAft>
              <a:buNone/>
            </a:pPr>
            <a:endParaRPr lang="en-GB" dirty="0"/>
          </a:p>
          <a:p>
            <a:pPr marL="685799" lvl="1" indent="0" algn="just">
              <a:spcBef>
                <a:spcPts val="499"/>
              </a:spcBef>
              <a:spcAft>
                <a:spcPts val="0"/>
              </a:spcAft>
              <a:buNone/>
            </a:pPr>
            <a:endParaRPr lang="en-GB" sz="2400" dirty="0">
              <a:latin typeface="Calibri" pitchFamily="18"/>
            </a:endParaRPr>
          </a:p>
          <a:p>
            <a:pPr marL="685799" lvl="1" indent="0" algn="just">
              <a:spcBef>
                <a:spcPts val="499"/>
              </a:spcBef>
              <a:spcAft>
                <a:spcPts val="0"/>
              </a:spcAft>
              <a:buNone/>
            </a:pPr>
            <a:endParaRPr lang="en-GB" sz="2400" dirty="0">
              <a:latin typeface="Calibri" pitchFamily="18"/>
            </a:endParaRPr>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757080"/>
            <a:ext cx="9071640" cy="190836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sz="4000" b="1" dirty="0">
                <a:solidFill>
                  <a:srgbClr val="000000"/>
                </a:solidFill>
              </a:rPr>
              <a:t>Smoking cessation pathway development</a:t>
            </a:r>
            <a:r>
              <a:rPr lang="en-GB" dirty="0">
                <a:solidFill>
                  <a:srgbClr val="000000"/>
                </a:solidFill>
              </a:rPr>
              <a:t/>
            </a:r>
            <a:br>
              <a:rPr lang="en-GB" dirty="0">
                <a:solidFill>
                  <a:srgbClr val="000000"/>
                </a:solidFill>
              </a:rPr>
            </a:br>
            <a:endParaRPr lang="en-GB" dirty="0">
              <a:solidFill>
                <a:srgbClr val="000000"/>
              </a:solidFill>
            </a:endParaRPr>
          </a:p>
        </p:txBody>
      </p:sp>
      <p:sp>
        <p:nvSpPr>
          <p:cNvPr id="3" name="Subtitle 2"/>
          <p:cNvSpPr txBox="1">
            <a:spLocks noGrp="1"/>
          </p:cNvSpPr>
          <p:nvPr>
            <p:ph type="subTitle" idx="4294967295"/>
          </p:nvPr>
        </p:nvSpPr>
        <p:spPr>
          <a:xfrm>
            <a:off x="201600" y="2229119"/>
            <a:ext cx="9518400" cy="55092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l">
              <a:spcAft>
                <a:spcPts val="1414"/>
              </a:spcAft>
              <a:buSzPct val="100000"/>
              <a:buNone/>
            </a:pPr>
            <a:r>
              <a:rPr lang="en-GB" sz="2800" dirty="0"/>
              <a:t>2011 Community midwives had Brief Intervention       	education</a:t>
            </a:r>
          </a:p>
          <a:p>
            <a:pPr marL="0" lvl="0" indent="0" algn="l">
              <a:spcAft>
                <a:spcPts val="1414"/>
              </a:spcAft>
              <a:buSzPct val="100000"/>
              <a:buNone/>
            </a:pPr>
            <a:r>
              <a:rPr lang="en-GB" sz="2800" dirty="0"/>
              <a:t>2013 University of Nottingham ‘Opt out’ study: 	introduction of a CO reading at 12 weeks of 	pregnancy</a:t>
            </a:r>
          </a:p>
          <a:p>
            <a:pPr marL="0" lvl="0" indent="0" algn="l">
              <a:spcAft>
                <a:spcPts val="1414"/>
              </a:spcAft>
              <a:buNone/>
            </a:pPr>
            <a:r>
              <a:rPr lang="en-GB" sz="2800" dirty="0"/>
              <a:t>2014 Risk Perception Intervention commenced</a:t>
            </a:r>
          </a:p>
          <a:p>
            <a:pPr marL="0" lvl="0" indent="0" algn="l">
              <a:spcAft>
                <a:spcPts val="1414"/>
              </a:spcAft>
              <a:buNone/>
            </a:pPr>
            <a:r>
              <a:rPr lang="en-GB" sz="2800" dirty="0"/>
              <a:t>	    (Motivational Interviewing based intervention)</a:t>
            </a:r>
          </a:p>
          <a:p>
            <a:pPr marL="0" lvl="0" indent="0" algn="l">
              <a:spcAft>
                <a:spcPts val="1414"/>
              </a:spcAft>
              <a:buNone/>
            </a:pPr>
            <a:r>
              <a:rPr lang="en-GB" sz="2800" dirty="0"/>
              <a:t>2017 CO readings at first contact commenced</a:t>
            </a:r>
          </a:p>
          <a:p>
            <a:pPr marL="0" lvl="0" indent="0" algn="l">
              <a:spcAft>
                <a:spcPts val="1414"/>
              </a:spcAft>
              <a:buNone/>
            </a:pPr>
            <a:endParaRPr lang="en-GB" dirty="0"/>
          </a:p>
          <a:p>
            <a:pPr marL="0" lvl="0" indent="0" algn="l">
              <a:spcAft>
                <a:spcPts val="1414"/>
              </a:spcAft>
              <a:buNone/>
            </a:pPr>
            <a:endParaRPr lang="en-GB" dirty="0"/>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l="15904"/>
          <a:stretch>
            <a:fillRect/>
          </a:stretch>
        </p:blipFill>
        <p:spPr>
          <a:xfrm>
            <a:off x="35640" y="6343200"/>
            <a:ext cx="10008000" cy="1122120"/>
          </a:xfrm>
          <a:prstGeom prst="rect">
            <a:avLst/>
          </a:prstGeom>
          <a:noFill/>
          <a:ln>
            <a:noFill/>
          </a:ln>
        </p:spPr>
      </p:pic>
      <p:sp>
        <p:nvSpPr>
          <p:cNvPr id="3" name="Title 1"/>
          <p:cNvSpPr txBox="1">
            <a:spLocks noGrp="1"/>
          </p:cNvSpPr>
          <p:nvPr>
            <p:ph type="title" idx="4294967295"/>
          </p:nvPr>
        </p:nvSpPr>
        <p:spPr>
          <a:xfrm>
            <a:off x="503999" y="655560"/>
            <a:ext cx="9071640" cy="55404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sz="3600">
                <a:solidFill>
                  <a:srgbClr val="000000"/>
                </a:solidFill>
              </a:rPr>
              <a:t>Antenatal pathway for women who smoke</a:t>
            </a:r>
          </a:p>
        </p:txBody>
      </p:sp>
      <p:sp>
        <p:nvSpPr>
          <p:cNvPr id="4" name="Subtitle 2"/>
          <p:cNvSpPr txBox="1">
            <a:spLocks noGrp="1"/>
          </p:cNvSpPr>
          <p:nvPr>
            <p:ph type="subTitle" idx="4294967295"/>
          </p:nvPr>
        </p:nvSpPr>
        <p:spPr>
          <a:xfrm>
            <a:off x="359640" y="1410480"/>
            <a:ext cx="9071640" cy="580176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l">
              <a:spcAft>
                <a:spcPts val="1414"/>
              </a:spcAft>
              <a:buNone/>
            </a:pPr>
            <a:r>
              <a:rPr lang="en-GB" sz="2000"/>
              <a:t>1. CO reading at first contact by community midwife (NICE compliant)</a:t>
            </a:r>
          </a:p>
          <a:p>
            <a:pPr marL="0" lvl="0" indent="0" algn="l">
              <a:spcAft>
                <a:spcPts val="1414"/>
              </a:spcAft>
              <a:buNone/>
            </a:pPr>
            <a:r>
              <a:rPr lang="en-GB" sz="2000"/>
              <a:t>2. After dating scan Risk Perception with a repeat CO reading for women        	     continuing to smoke</a:t>
            </a:r>
          </a:p>
          <a:p>
            <a:pPr marL="0" lvl="0" indent="0" algn="l">
              <a:spcAft>
                <a:spcPts val="1414"/>
              </a:spcAft>
              <a:buNone/>
            </a:pPr>
            <a:r>
              <a:rPr lang="en-GB" sz="2000"/>
              <a:t>3. Discussion about smoking raised at every subsequent antenatal contact</a:t>
            </a:r>
          </a:p>
          <a:p>
            <a:pPr marL="0" lvl="0" indent="0" algn="l">
              <a:spcAft>
                <a:spcPts val="1414"/>
              </a:spcAft>
              <a:buNone/>
            </a:pPr>
            <a:r>
              <a:rPr lang="en-GB" sz="2000"/>
              <a:t>4. Serial growth scans for women who continue to smoke at 28, 32, 36, 39 and        41 weeks to detect fetal growth restriction and small for gestational age                 babies to reduce the term still birth rate: NHS England Saving Babies’ Lives    </a:t>
            </a:r>
          </a:p>
          <a:p>
            <a:pPr marL="0" lvl="0" indent="0" algn="l">
              <a:spcAft>
                <a:spcPts val="1414"/>
              </a:spcAft>
              <a:buNone/>
            </a:pPr>
            <a:r>
              <a:rPr lang="en-GB" sz="2000"/>
              <a:t>5. Smoking status recorded at 25 weeks and 34 weeks</a:t>
            </a:r>
          </a:p>
          <a:p>
            <a:pPr marL="0" lvl="0" indent="0" algn="l">
              <a:spcAft>
                <a:spcPts val="1414"/>
              </a:spcAft>
              <a:buNone/>
            </a:pPr>
            <a:r>
              <a:rPr lang="en-GB" sz="2000"/>
              <a:t>6. CO repeated at 36 weeks for all pregnant women</a:t>
            </a:r>
          </a:p>
          <a:p>
            <a:pPr marL="0" lvl="0" indent="0" algn="l">
              <a:spcAft>
                <a:spcPts val="1414"/>
              </a:spcAft>
              <a:buNone/>
            </a:pPr>
            <a:r>
              <a:rPr lang="en-GB" sz="2000"/>
              <a:t>7. SATOD question on admission in labour</a:t>
            </a:r>
          </a:p>
          <a:p>
            <a:pPr marL="0" lvl="0" indent="0" algn="l">
              <a:spcAft>
                <a:spcPts val="1414"/>
              </a:spcAft>
              <a:buNone/>
            </a:pPr>
            <a:r>
              <a:rPr lang="en-GB" sz="2000"/>
              <a:t>8. NRT provided for in-patients.</a:t>
            </a:r>
          </a:p>
          <a:p>
            <a:pPr marL="0" lvl="0" indent="0" algn="l">
              <a:spcAft>
                <a:spcPts val="1414"/>
              </a:spcAft>
              <a:buNone/>
            </a:pPr>
            <a:r>
              <a:rPr lang="en-GB" sz="2000"/>
              <a:t>9. Electronic referral to                                            (local SSS) at any time.</a:t>
            </a:r>
          </a:p>
          <a:p>
            <a:pPr marL="0" lvl="0" indent="0" algn="l">
              <a:spcAft>
                <a:spcPts val="1414"/>
              </a:spcAft>
              <a:buNone/>
            </a:pPr>
            <a:endParaRPr lang="en-GB"/>
          </a:p>
        </p:txBody>
      </p:sp>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pic>
        <p:nvPicPr>
          <p:cNvPr id="7" name="Picture 8" descr="Smokefreelife Nottinghamshire"/>
          <p:cNvPicPr>
            <a:picLocks noChangeAspect="1"/>
          </p:cNvPicPr>
          <p:nvPr/>
        </p:nvPicPr>
        <p:blipFill>
          <a:blip r:embed="rId6"/>
          <a:srcRect/>
          <a:stretch>
            <a:fillRect/>
          </a:stretch>
        </p:blipFill>
        <p:spPr>
          <a:xfrm>
            <a:off x="3117600" y="6142319"/>
            <a:ext cx="2571839" cy="628560"/>
          </a:xfrm>
          <a:prstGeom prst="rect">
            <a:avLst/>
          </a:prstGeom>
          <a:solidFill>
            <a:srgbClr val="000000"/>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740520"/>
            <a:ext cx="9071640" cy="135432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solidFill>
                  <a:srgbClr val="000000"/>
                </a:solidFill>
              </a:rPr>
              <a:t>Multidisciplinary approach</a:t>
            </a:r>
            <a:br>
              <a:rPr lang="en-GB">
                <a:solidFill>
                  <a:srgbClr val="000000"/>
                </a:solidFill>
              </a:rPr>
            </a:br>
            <a:endParaRPr lang="en-GB">
              <a:solidFill>
                <a:srgbClr val="000000"/>
              </a:solidFill>
            </a:endParaRPr>
          </a:p>
        </p:txBody>
      </p:sp>
      <p:sp>
        <p:nvSpPr>
          <p:cNvPr id="3" name="Subtitle 2"/>
          <p:cNvSpPr txBox="1">
            <a:spLocks noGrp="1"/>
          </p:cNvSpPr>
          <p:nvPr>
            <p:ph type="subTitle" idx="4294967295"/>
          </p:nvPr>
        </p:nvSpPr>
        <p:spPr>
          <a:xfrm>
            <a:off x="503999" y="1769040"/>
            <a:ext cx="9071640" cy="492624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a:t>1. Close working relationship with </a:t>
            </a:r>
            <a:r>
              <a:rPr lang="en-GB" i="1"/>
              <a:t>Smokefreelife</a:t>
            </a:r>
            <a:r>
              <a:rPr lang="en-GB"/>
              <a:t>,       Public Health Nottinghamshire and Mansfield &amp;      Ashfield and Newark &amp; Sherwood CCG.</a:t>
            </a:r>
          </a:p>
          <a:p>
            <a:pPr marL="0" lvl="0" indent="0" algn="just">
              <a:spcAft>
                <a:spcPts val="1414"/>
              </a:spcAft>
              <a:buNone/>
            </a:pPr>
            <a:r>
              <a:rPr lang="en-GB"/>
              <a:t>2. Embedding smoking cessation in antenatal            care provision ensures it is everyone’s                    responsibility</a:t>
            </a:r>
          </a:p>
          <a:p>
            <a:pPr marL="0" lvl="0" indent="0" algn="just">
              <a:spcAft>
                <a:spcPts val="1414"/>
              </a:spcAft>
              <a:buNone/>
            </a:pPr>
            <a:r>
              <a:rPr lang="en-GB"/>
              <a:t>3. Collaborative working with the University of            Nottingham.</a:t>
            </a:r>
          </a:p>
          <a:p>
            <a:pPr marL="0" lvl="0" indent="0" algn="l">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804959"/>
            <a:ext cx="9071640" cy="190836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sz="4000" b="1">
                <a:solidFill>
                  <a:srgbClr val="000000"/>
                </a:solidFill>
              </a:rPr>
              <a:t>Impact of ‘opt-out’ referrals with </a:t>
            </a:r>
            <a:br>
              <a:rPr lang="en-GB" sz="4000" b="1">
                <a:solidFill>
                  <a:srgbClr val="000000"/>
                </a:solidFill>
              </a:rPr>
            </a:br>
            <a:r>
              <a:rPr lang="en-GB" sz="4000" b="1">
                <a:solidFill>
                  <a:srgbClr val="000000"/>
                </a:solidFill>
              </a:rPr>
              <a:t>CO identification</a:t>
            </a:r>
            <a:r>
              <a:rPr lang="en-GB">
                <a:solidFill>
                  <a:srgbClr val="000000"/>
                </a:solidFill>
              </a:rPr>
              <a:t/>
            </a:r>
            <a:br>
              <a:rPr lang="en-GB">
                <a:solidFill>
                  <a:srgbClr val="000000"/>
                </a:solidFill>
              </a:rPr>
            </a:br>
            <a:endParaRPr lang="en-GB">
              <a:solidFill>
                <a:srgbClr val="000000"/>
              </a:solidFill>
            </a:endParaRPr>
          </a:p>
        </p:txBody>
      </p:sp>
      <p:sp>
        <p:nvSpPr>
          <p:cNvPr id="3" name="Subtitle 2"/>
          <p:cNvSpPr txBox="1">
            <a:spLocks noGrp="1"/>
          </p:cNvSpPr>
          <p:nvPr>
            <p:ph type="subTitle" idx="4294967295"/>
          </p:nvPr>
        </p:nvSpPr>
        <p:spPr>
          <a:xfrm>
            <a:off x="592920" y="2255039"/>
            <a:ext cx="9071640" cy="41652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sz="2400"/>
              <a:t>1. Increased the numbers of referrals for smoking cessation                 support received by </a:t>
            </a:r>
            <a:r>
              <a:rPr lang="en-GB" sz="2400" i="1"/>
              <a:t>Smokefreelife</a:t>
            </a:r>
            <a:r>
              <a:rPr lang="en-GB" sz="2400"/>
              <a:t>.</a:t>
            </a:r>
          </a:p>
          <a:p>
            <a:pPr marL="0" lvl="0" indent="0" algn="just">
              <a:spcAft>
                <a:spcPts val="1414"/>
              </a:spcAft>
              <a:buNone/>
            </a:pPr>
            <a:r>
              <a:rPr lang="en-GB" sz="2400"/>
              <a:t>2. Twice the number of women engaged with SSS support after           implementation of the programme.</a:t>
            </a:r>
          </a:p>
          <a:p>
            <a:pPr marL="0" lvl="0" indent="0" algn="just">
              <a:spcAft>
                <a:spcPts val="1414"/>
              </a:spcAft>
              <a:buNone/>
            </a:pPr>
            <a:r>
              <a:rPr lang="en-GB" sz="2400"/>
              <a:t>3. Doubling of the proportion of women who reported abstinence         from smoking at one month.</a:t>
            </a:r>
          </a:p>
          <a:p>
            <a:pPr marL="0" lvl="0" indent="0" algn="just">
              <a:spcAft>
                <a:spcPts val="1414"/>
              </a:spcAft>
              <a:buNone/>
            </a:pPr>
            <a:r>
              <a:rPr lang="en-GB" sz="2400"/>
              <a:t>4. 6% statistically significant increase in successful cessation               among women who used SSS in the intervention period.</a:t>
            </a:r>
          </a:p>
          <a:p>
            <a:pPr marL="0" lvl="0" indent="0" algn="l">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33360" y="4908600"/>
            <a:ext cx="9071640" cy="135432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solidFill>
                  <a:srgbClr val="000000"/>
                </a:solidFill>
              </a:rPr>
              <a:t/>
            </a:r>
            <a:br>
              <a:rPr lang="en-GB">
                <a:solidFill>
                  <a:srgbClr val="000000"/>
                </a:solidFill>
              </a:rPr>
            </a:br>
            <a:endParaRPr lang="en-GB">
              <a:solidFill>
                <a:srgbClr val="000000"/>
              </a:solidFill>
            </a:endParaRPr>
          </a:p>
        </p:txBody>
      </p:sp>
      <p:sp>
        <p:nvSpPr>
          <p:cNvPr id="3" name="Subtitle 2"/>
          <p:cNvSpPr txBox="1">
            <a:spLocks noGrp="1"/>
          </p:cNvSpPr>
          <p:nvPr>
            <p:ph type="subTitle" idx="4294967295"/>
          </p:nvPr>
        </p:nvSpPr>
        <p:spPr>
          <a:xfrm>
            <a:off x="648360" y="860039"/>
            <a:ext cx="9071640" cy="11646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b="1"/>
              <a:t>Impact of Risk Perception Intervention</a:t>
            </a:r>
          </a:p>
          <a:p>
            <a:pPr marL="0" lvl="0" indent="0" algn="l">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
        <p:nvSpPr>
          <p:cNvPr id="7" name="TextBox 7"/>
          <p:cNvSpPr txBox="1"/>
          <p:nvPr/>
        </p:nvSpPr>
        <p:spPr>
          <a:xfrm>
            <a:off x="360720" y="1517760"/>
            <a:ext cx="9071640" cy="4524480"/>
          </a:xfrm>
          <a:prstGeom prst="rect">
            <a:avLst/>
          </a:prstGeom>
          <a:noFill/>
          <a:ln>
            <a:noFill/>
          </a:ln>
        </p:spPr>
        <p:txBody>
          <a:bodyPr vert="horz" wrap="square" lIns="91440" tIns="45720" rIns="91440" bIns="45720" anchor="t" anchorCtr="0" compatLnSpc="0">
            <a:spAutoFit/>
          </a:bodyPr>
          <a:lstStyle/>
          <a:p>
            <a:pPr marL="0" marR="0" lvl="0" indent="0" algn="just" rtl="0" hangingPunct="1">
              <a:lnSpc>
                <a:spcPct val="100000"/>
              </a:lnSpc>
              <a:spcBef>
                <a:spcPts val="0"/>
              </a:spcBef>
              <a:spcAft>
                <a:spcPts val="0"/>
              </a:spcAft>
              <a:buNone/>
              <a:tabLst/>
            </a:pPr>
            <a:r>
              <a:rPr lang="en-GB" sz="2400" b="0" i="0" u="none" strike="noStrike" kern="1200" spc="0" baseline="0">
                <a:ln>
                  <a:noFill/>
                </a:ln>
                <a:solidFill>
                  <a:srgbClr val="000000"/>
                </a:solidFill>
                <a:latin typeface="Arial" pitchFamily="34"/>
                <a:ea typeface="Microsoft YaHei" pitchFamily="2"/>
                <a:cs typeface="Arial" pitchFamily="34"/>
              </a:rPr>
              <a:t>1. Increase in birth weight centile amongst women who reduced        their cigarette consumption, but who didn’t quit.</a:t>
            </a:r>
          </a:p>
          <a:p>
            <a:pPr marL="0" marR="0" lvl="0" indent="0" algn="just" rtl="0" hangingPunct="1">
              <a:lnSpc>
                <a:spcPct val="100000"/>
              </a:lnSpc>
              <a:spcBef>
                <a:spcPts val="0"/>
              </a:spcBef>
              <a:spcAft>
                <a:spcPts val="0"/>
              </a:spcAft>
              <a:buNone/>
              <a:tabLst/>
            </a:pPr>
            <a:endParaRPr lang="en-GB" sz="2400" b="0" i="0" u="none" strike="noStrike" kern="1200" spc="0" baseline="0">
              <a:ln>
                <a:noFill/>
              </a:ln>
              <a:solidFill>
                <a:srgbClr val="000000"/>
              </a:solidFill>
              <a:latin typeface="Arial" pitchFamily="34"/>
              <a:ea typeface="Microsoft YaHei" pitchFamily="2"/>
              <a:cs typeface="Arial" pitchFamily="34"/>
            </a:endParaRPr>
          </a:p>
          <a:p>
            <a:pPr marL="0" marR="0" lvl="0" indent="0" algn="just" rtl="0" hangingPunct="1">
              <a:lnSpc>
                <a:spcPct val="100000"/>
              </a:lnSpc>
              <a:spcBef>
                <a:spcPts val="0"/>
              </a:spcBef>
              <a:spcAft>
                <a:spcPts val="0"/>
              </a:spcAft>
              <a:buNone/>
              <a:tabLst/>
            </a:pPr>
            <a:r>
              <a:rPr lang="en-GB" sz="2400" b="0" i="0" u="none" strike="noStrike" kern="1200" spc="0" baseline="0">
                <a:ln>
                  <a:noFill/>
                </a:ln>
                <a:solidFill>
                  <a:srgbClr val="000000"/>
                </a:solidFill>
                <a:latin typeface="Arial" pitchFamily="34"/>
                <a:ea typeface="Microsoft YaHei" pitchFamily="2"/>
                <a:cs typeface="Arial" pitchFamily="34"/>
              </a:rPr>
              <a:t>2. Women have reported that the direct approach of Risk                   Perception is what they required. The women didn’t previously       know why smoking is harmful to the pregnancy and the baby.</a:t>
            </a:r>
          </a:p>
          <a:p>
            <a:pPr marL="0" marR="0" lvl="0" indent="0" algn="just" rtl="0" hangingPunct="1">
              <a:lnSpc>
                <a:spcPct val="100000"/>
              </a:lnSpc>
              <a:spcBef>
                <a:spcPts val="0"/>
              </a:spcBef>
              <a:spcAft>
                <a:spcPts val="0"/>
              </a:spcAft>
              <a:buNone/>
              <a:tabLst/>
            </a:pPr>
            <a:endParaRPr lang="en-GB" sz="2400" b="0" i="0" u="none" strike="noStrike" kern="1200" spc="0" baseline="0">
              <a:ln>
                <a:noFill/>
              </a:ln>
              <a:solidFill>
                <a:srgbClr val="000000"/>
              </a:solidFill>
              <a:latin typeface="Arial" pitchFamily="34"/>
              <a:ea typeface="Microsoft YaHei" pitchFamily="2"/>
              <a:cs typeface="Arial" pitchFamily="34"/>
            </a:endParaRPr>
          </a:p>
          <a:p>
            <a:pPr marL="0" marR="0" lvl="0" indent="0" algn="just" rtl="0" hangingPunct="1">
              <a:lnSpc>
                <a:spcPct val="100000"/>
              </a:lnSpc>
              <a:spcBef>
                <a:spcPts val="0"/>
              </a:spcBef>
              <a:spcAft>
                <a:spcPts val="0"/>
              </a:spcAft>
              <a:buNone/>
              <a:tabLst/>
            </a:pPr>
            <a:r>
              <a:rPr lang="en-GB" sz="2400" b="0" i="0" u="none" strike="noStrike" kern="1200" spc="0" baseline="0">
                <a:ln>
                  <a:noFill/>
                </a:ln>
                <a:solidFill>
                  <a:srgbClr val="000000"/>
                </a:solidFill>
                <a:latin typeface="Arial" pitchFamily="34"/>
                <a:ea typeface="Microsoft YaHei" pitchFamily="2"/>
                <a:cs typeface="Arial" pitchFamily="34"/>
              </a:rPr>
              <a:t>3. 50% of women reported they were likely to quit smoking                following the Risk Perception. It is acknowledged that the               sample is small n=22.</a:t>
            </a:r>
          </a:p>
          <a:p>
            <a:pPr marL="0" marR="0" lvl="0" indent="0" algn="just" rtl="0" hangingPunct="1">
              <a:lnSpc>
                <a:spcPct val="100000"/>
              </a:lnSpc>
              <a:spcBef>
                <a:spcPts val="0"/>
              </a:spcBef>
              <a:spcAft>
                <a:spcPts val="0"/>
              </a:spcAft>
              <a:buNone/>
              <a:tabLst/>
            </a:pPr>
            <a:endParaRPr lang="en-GB" sz="2400" b="0" i="0" u="none" strike="noStrike" kern="1200" spc="0" baseline="0">
              <a:ln>
                <a:noFill/>
              </a:ln>
              <a:solidFill>
                <a:srgbClr val="000000"/>
              </a:solidFill>
              <a:latin typeface="Arial" pitchFamily="34"/>
              <a:ea typeface="Microsoft YaHei" pitchFamily="2"/>
              <a:cs typeface="Arial" pitchFamily="34"/>
            </a:endParaRPr>
          </a:p>
          <a:p>
            <a:pPr marL="0" marR="0" lvl="0" indent="0" algn="just" rtl="0" hangingPunct="1">
              <a:lnSpc>
                <a:spcPct val="100000"/>
              </a:lnSpc>
              <a:spcBef>
                <a:spcPts val="0"/>
              </a:spcBef>
              <a:spcAft>
                <a:spcPts val="0"/>
              </a:spcAft>
              <a:buNone/>
              <a:tabLst/>
            </a:pPr>
            <a:r>
              <a:rPr lang="en-GB" sz="2400" b="0" i="0" u="none" strike="noStrike" kern="1200" spc="0" baseline="0">
                <a:ln>
                  <a:noFill/>
                </a:ln>
                <a:solidFill>
                  <a:srgbClr val="000000"/>
                </a:solidFill>
                <a:latin typeface="Arial" pitchFamily="34"/>
                <a:ea typeface="Microsoft YaHei" pitchFamily="2"/>
                <a:cs typeface="Arial" pitchFamily="34"/>
              </a:rPr>
              <a:t>4. Further 3% increase in successful smoking cessation to date.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pic>
        <p:nvPicPr>
          <p:cNvPr id="2" name="Picture 1"/>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sp>
        <p:nvSpPr>
          <p:cNvPr id="3" name="Title 1"/>
          <p:cNvSpPr txBox="1">
            <a:spLocks noGrp="1"/>
          </p:cNvSpPr>
          <p:nvPr>
            <p:ph type="title" idx="4294967295"/>
          </p:nvPr>
        </p:nvSpPr>
        <p:spPr>
          <a:xfrm>
            <a:off x="503999" y="697319"/>
            <a:ext cx="9071640" cy="6156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sz="2000" b="1">
                <a:solidFill>
                  <a:srgbClr val="000000"/>
                </a:solidFill>
              </a:rPr>
              <a:t>SFHFT monthly reported SATOD data from the </a:t>
            </a:r>
            <a:br>
              <a:rPr lang="en-GB" sz="2000" b="1">
                <a:solidFill>
                  <a:srgbClr val="000000"/>
                </a:solidFill>
              </a:rPr>
            </a:br>
            <a:r>
              <a:rPr lang="en-GB" sz="2000" b="1">
                <a:solidFill>
                  <a:srgbClr val="000000"/>
                </a:solidFill>
              </a:rPr>
              <a:t>electronic maternity pathway ‘ORION’</a:t>
            </a:r>
          </a:p>
        </p:txBody>
      </p:sp>
      <p:sp>
        <p:nvSpPr>
          <p:cNvPr id="4" name="Subtitle 2"/>
          <p:cNvSpPr txBox="1">
            <a:spLocks noGrp="1"/>
          </p:cNvSpPr>
          <p:nvPr>
            <p:ph type="subTitle" idx="4294967295"/>
          </p:nvPr>
        </p:nvSpPr>
        <p:spPr>
          <a:xfrm>
            <a:off x="300240" y="4460760"/>
            <a:ext cx="9071640" cy="290808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l">
              <a:spcAft>
                <a:spcPts val="1414"/>
              </a:spcAft>
              <a:buNone/>
            </a:pPr>
            <a:endParaRPr lang="en-GB" sz="1600" b="1"/>
          </a:p>
          <a:p>
            <a:pPr marL="0" lvl="0" indent="0" algn="l">
              <a:spcAft>
                <a:spcPts val="1414"/>
              </a:spcAft>
              <a:buNone/>
            </a:pPr>
            <a:endParaRPr lang="en-GB" sz="1400"/>
          </a:p>
          <a:p>
            <a:pPr marL="0" lvl="0" indent="0" algn="just">
              <a:spcAft>
                <a:spcPts val="1414"/>
              </a:spcAft>
              <a:buNone/>
            </a:pPr>
            <a:r>
              <a:rPr lang="en-GB" sz="1400" b="1"/>
              <a:t>A CORREL analysis of the data indicated a correlation coefficient of 0.47 for the full date range, suggesting a moderate relationship between SATOD and % stillbirth for the full period.</a:t>
            </a:r>
          </a:p>
          <a:p>
            <a:pPr marL="0" lvl="0" indent="0" algn="just">
              <a:spcAft>
                <a:spcPts val="1414"/>
              </a:spcAft>
              <a:buNone/>
            </a:pPr>
            <a:r>
              <a:rPr lang="en-GB" sz="1400" b="1"/>
              <a:t>There was a score of 0.75 for Q1 16/17 onwards, indicating the two variables are strongly related in the latter quarters.</a:t>
            </a:r>
          </a:p>
          <a:p>
            <a:pPr marL="0" lvl="0" indent="0" algn="just">
              <a:spcAft>
                <a:spcPts val="1414"/>
              </a:spcAft>
              <a:buNone/>
            </a:pPr>
            <a:r>
              <a:rPr lang="en-GB" sz="1400" b="1"/>
              <a:t>The small numbers associated with still births contributed to the volatility in the data.</a:t>
            </a:r>
          </a:p>
          <a:p>
            <a:pPr marL="0" lvl="0" indent="0" algn="l">
              <a:spcAft>
                <a:spcPts val="1414"/>
              </a:spcAft>
              <a:buNone/>
            </a:pPr>
            <a:endParaRPr lang="en-GB"/>
          </a:p>
        </p:txBody>
      </p:sp>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6595" y="1403573"/>
            <a:ext cx="6774809"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48360" y="1258559"/>
            <a:ext cx="9071640" cy="5170680"/>
          </a:xfrm>
        </p:spPr>
        <p:txBody>
          <a:bodyPr anchorCtr="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GB" sz="2800">
                <a:solidFill>
                  <a:srgbClr val="000000"/>
                </a:solidFill>
              </a:rPr>
              <a:t>1. Seeing the baby for the first time and receiving a CO         reading coupled with learning that high CO levels are        harmful to the fetus, could have been an additional           motivator for the women.</a:t>
            </a:r>
            <a:br>
              <a:rPr lang="en-GB" sz="2800">
                <a:solidFill>
                  <a:srgbClr val="000000"/>
                </a:solidFill>
              </a:rPr>
            </a:br>
            <a:r>
              <a:rPr lang="en-GB" sz="2800">
                <a:solidFill>
                  <a:srgbClr val="000000"/>
                </a:solidFill>
              </a:rPr>
              <a:t> </a:t>
            </a:r>
            <a:br>
              <a:rPr lang="en-GB" sz="2800">
                <a:solidFill>
                  <a:srgbClr val="000000"/>
                </a:solidFill>
              </a:rPr>
            </a:br>
            <a:r>
              <a:rPr lang="en-GB" sz="2800">
                <a:solidFill>
                  <a:srgbClr val="000000"/>
                </a:solidFill>
              </a:rPr>
              <a:t>2. At SFHFT ‘opt-out’ referrals were implemented by a          small group of healthcare staff who were trained to            national standards and received support afterwards;         staff training and ongoing support may be necessary to     ensure that new referral processes are effectively              introduced. </a:t>
            </a:r>
            <a:br>
              <a:rPr lang="en-GB" sz="2800">
                <a:solidFill>
                  <a:srgbClr val="000000"/>
                </a:solidFill>
              </a:rPr>
            </a:br>
            <a:endParaRPr lang="en-GB" sz="2800">
              <a:solidFill>
                <a:srgbClr val="000000"/>
              </a:solidFill>
            </a:endParaRPr>
          </a:p>
        </p:txBody>
      </p:sp>
      <p:sp>
        <p:nvSpPr>
          <p:cNvPr id="3" name="Subtitle 2"/>
          <p:cNvSpPr txBox="1">
            <a:spLocks noGrp="1"/>
          </p:cNvSpPr>
          <p:nvPr>
            <p:ph type="subTitle" idx="4294967295"/>
          </p:nvPr>
        </p:nvSpPr>
        <p:spPr>
          <a:xfrm>
            <a:off x="503999" y="756360"/>
            <a:ext cx="9071640" cy="492480"/>
          </a:xfrm>
        </p:spPr>
        <p:txBody>
          <a:bodyPr anchorCtr="1">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b="1"/>
              <a:t>Reflection and discussion</a:t>
            </a:r>
          </a:p>
        </p:txBody>
      </p:sp>
      <p:pic>
        <p:nvPicPr>
          <p:cNvPr id="4" name="Picture 3"/>
          <p:cNvPicPr>
            <a:picLocks noChangeAspect="1"/>
          </p:cNvPicPr>
          <p:nvPr/>
        </p:nvPicPr>
        <p:blipFill>
          <a:blip r:embed="rId3">
            <a:lum/>
            <a:alphaModFix/>
          </a:blip>
          <a:srcRect l="15904"/>
          <a:stretch>
            <a:fillRect/>
          </a:stretch>
        </p:blipFill>
        <p:spPr>
          <a:xfrm>
            <a:off x="35640" y="6290999"/>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48360" y="3287159"/>
            <a:ext cx="9071640" cy="135432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solidFill>
                  <a:srgbClr val="000000"/>
                </a:solidFill>
              </a:rPr>
              <a:t/>
            </a:r>
            <a:br>
              <a:rPr lang="en-GB">
                <a:solidFill>
                  <a:srgbClr val="000000"/>
                </a:solidFill>
              </a:rPr>
            </a:br>
            <a:endParaRPr lang="en-GB">
              <a:solidFill>
                <a:srgbClr val="000000"/>
              </a:solidFill>
            </a:endParaRPr>
          </a:p>
        </p:txBody>
      </p:sp>
      <p:sp>
        <p:nvSpPr>
          <p:cNvPr id="3" name="Subtitle 2"/>
          <p:cNvSpPr txBox="1">
            <a:spLocks noGrp="1"/>
          </p:cNvSpPr>
          <p:nvPr>
            <p:ph type="subTitle" idx="4294967295"/>
          </p:nvPr>
        </p:nvSpPr>
        <p:spPr>
          <a:xfrm>
            <a:off x="468360" y="940319"/>
            <a:ext cx="9071640" cy="57708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sz="2800"/>
              <a:t>3. The ’opt out’ pathway was implemented in addition to       existing ‘opt in’ referrals, repeated referrals may have       enhanced smokers’ motivation leading to improved           cessation outcomes.</a:t>
            </a:r>
          </a:p>
          <a:p>
            <a:pPr marL="0" lvl="0" indent="0" algn="just">
              <a:spcAft>
                <a:spcPts val="1414"/>
              </a:spcAft>
              <a:buNone/>
            </a:pPr>
            <a:r>
              <a:rPr lang="en-GB" sz="2800"/>
              <a:t>4. SFHFT redesigned the smoking in pregnancy pathway,    embedding intensive specialist smoking cessation             advice into routine antenatal care.</a:t>
            </a:r>
          </a:p>
          <a:p>
            <a:pPr marL="0" lvl="0" indent="0" algn="just">
              <a:spcAft>
                <a:spcPts val="1414"/>
              </a:spcAft>
              <a:buNone/>
            </a:pPr>
            <a:r>
              <a:rPr lang="en-GB" sz="2800"/>
              <a:t>5. Motivational Interviewing is a powerful technique and       must be conducted by appropriately qualified personnel    to achieve a consistent outcome that empowers women    to quit smoking.</a:t>
            </a:r>
          </a:p>
          <a:p>
            <a:pPr marL="0" lvl="0" indent="0" algn="l">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59792" y="1625401"/>
            <a:ext cx="9071640" cy="4308872"/>
          </a:xfrm>
        </p:spPr>
        <p:txBody>
          <a:bodyPr anchorCtr="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GB" sz="2800" dirty="0">
                <a:solidFill>
                  <a:srgbClr val="000000"/>
                </a:solidFill>
              </a:rPr>
              <a:t>1. There appears to be a link between SATOD and the incidence of stillbirth</a:t>
            </a:r>
            <a:br>
              <a:rPr lang="en-GB" sz="2800" dirty="0">
                <a:solidFill>
                  <a:srgbClr val="000000"/>
                </a:solidFill>
              </a:rPr>
            </a:br>
            <a:r>
              <a:rPr lang="en-GB" sz="2800" dirty="0">
                <a:solidFill>
                  <a:srgbClr val="000000"/>
                </a:solidFill>
              </a:rPr>
              <a:t> </a:t>
            </a:r>
            <a:br>
              <a:rPr lang="en-GB" sz="2800" dirty="0">
                <a:solidFill>
                  <a:srgbClr val="000000"/>
                </a:solidFill>
              </a:rPr>
            </a:br>
            <a:r>
              <a:rPr lang="en-GB" sz="2800" dirty="0">
                <a:solidFill>
                  <a:srgbClr val="000000"/>
                </a:solidFill>
              </a:rPr>
              <a:t>2. The CO reading appears to have a motivational effect on the woman and appears to contribute to the reduction in SATOD</a:t>
            </a:r>
            <a:br>
              <a:rPr lang="en-GB" sz="2800" dirty="0">
                <a:solidFill>
                  <a:srgbClr val="000000"/>
                </a:solidFill>
              </a:rPr>
            </a:br>
            <a:r>
              <a:rPr lang="en-GB" sz="2800" dirty="0">
                <a:solidFill>
                  <a:srgbClr val="000000"/>
                </a:solidFill>
              </a:rPr>
              <a:t/>
            </a:r>
            <a:br>
              <a:rPr lang="en-GB" sz="2800" dirty="0">
                <a:solidFill>
                  <a:srgbClr val="000000"/>
                </a:solidFill>
              </a:rPr>
            </a:br>
            <a:r>
              <a:rPr lang="en-GB" sz="2800" dirty="0">
                <a:solidFill>
                  <a:srgbClr val="000000"/>
                </a:solidFill>
              </a:rPr>
              <a:t>3. Staff training may have made a positive contribution to the effectiveness of the intervention</a:t>
            </a:r>
            <a:br>
              <a:rPr lang="en-GB" sz="2800" dirty="0">
                <a:solidFill>
                  <a:srgbClr val="000000"/>
                </a:solidFill>
              </a:rPr>
            </a:br>
            <a:endParaRPr lang="en-GB" sz="2800" dirty="0">
              <a:solidFill>
                <a:srgbClr val="000000"/>
              </a:solidFill>
            </a:endParaRPr>
          </a:p>
        </p:txBody>
      </p:sp>
      <p:sp>
        <p:nvSpPr>
          <p:cNvPr id="3" name="Subtitle 2"/>
          <p:cNvSpPr txBox="1">
            <a:spLocks noGrp="1"/>
          </p:cNvSpPr>
          <p:nvPr>
            <p:ph type="subTitle" idx="4294967295"/>
          </p:nvPr>
        </p:nvSpPr>
        <p:spPr>
          <a:xfrm>
            <a:off x="503999" y="756360"/>
            <a:ext cx="9071640" cy="492480"/>
          </a:xfrm>
        </p:spPr>
        <p:txBody>
          <a:bodyPr anchorCtr="1">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b="1" dirty="0"/>
              <a:t>Conclusions #1</a:t>
            </a:r>
          </a:p>
        </p:txBody>
      </p:sp>
      <p:pic>
        <p:nvPicPr>
          <p:cNvPr id="4" name="Picture 3"/>
          <p:cNvPicPr>
            <a:picLocks noChangeAspect="1"/>
          </p:cNvPicPr>
          <p:nvPr/>
        </p:nvPicPr>
        <p:blipFill>
          <a:blip r:embed="rId3">
            <a:lum/>
            <a:alphaModFix/>
          </a:blip>
          <a:srcRect l="15904"/>
          <a:stretch>
            <a:fillRect/>
          </a:stretch>
        </p:blipFill>
        <p:spPr>
          <a:xfrm>
            <a:off x="35640" y="6290999"/>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extLst>
      <p:ext uri="{BB962C8B-B14F-4D97-AF65-F5344CB8AC3E}">
        <p14:creationId xmlns:p14="http://schemas.microsoft.com/office/powerpoint/2010/main" val="3033090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359792" y="1409959"/>
            <a:ext cx="9071640" cy="4739759"/>
          </a:xfrm>
        </p:spPr>
        <p:txBody>
          <a:bodyPr anchorCtr="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GB" sz="2800" dirty="0">
                <a:solidFill>
                  <a:srgbClr val="000000"/>
                </a:solidFill>
              </a:rPr>
              <a:t>4. Anecdotal evidence appears to show that repeated referral may have contributed to smokers’ motivation and improved cessation outcomes </a:t>
            </a:r>
            <a:br>
              <a:rPr lang="en-GB" sz="2800" dirty="0">
                <a:solidFill>
                  <a:srgbClr val="000000"/>
                </a:solidFill>
              </a:rPr>
            </a:br>
            <a:r>
              <a:rPr lang="en-GB" sz="2800" dirty="0">
                <a:solidFill>
                  <a:srgbClr val="000000"/>
                </a:solidFill>
              </a:rPr>
              <a:t> </a:t>
            </a:r>
            <a:br>
              <a:rPr lang="en-GB" sz="2800" dirty="0">
                <a:solidFill>
                  <a:srgbClr val="000000"/>
                </a:solidFill>
              </a:rPr>
            </a:br>
            <a:r>
              <a:rPr lang="en-GB" sz="2800" dirty="0">
                <a:solidFill>
                  <a:srgbClr val="000000"/>
                </a:solidFill>
              </a:rPr>
              <a:t>5. Embedding intensive specialist smoking cessation advice into routine antenatal care contributed to the positive outcomes</a:t>
            </a:r>
            <a:br>
              <a:rPr lang="en-GB" sz="2800" dirty="0">
                <a:solidFill>
                  <a:srgbClr val="000000"/>
                </a:solidFill>
              </a:rPr>
            </a:br>
            <a:r>
              <a:rPr lang="en-GB" sz="2800" dirty="0">
                <a:solidFill>
                  <a:srgbClr val="000000"/>
                </a:solidFill>
              </a:rPr>
              <a:t/>
            </a:r>
            <a:br>
              <a:rPr lang="en-GB" sz="2800" dirty="0">
                <a:solidFill>
                  <a:srgbClr val="000000"/>
                </a:solidFill>
              </a:rPr>
            </a:br>
            <a:r>
              <a:rPr lang="en-GB" sz="2800" dirty="0">
                <a:solidFill>
                  <a:srgbClr val="000000"/>
                </a:solidFill>
              </a:rPr>
              <a:t>6. Motivational interviewing works best when conducted by appropriately qualified personnel</a:t>
            </a:r>
            <a:br>
              <a:rPr lang="en-GB" sz="2800" dirty="0">
                <a:solidFill>
                  <a:srgbClr val="000000"/>
                </a:solidFill>
              </a:rPr>
            </a:br>
            <a:endParaRPr lang="en-GB" sz="2800" dirty="0">
              <a:solidFill>
                <a:srgbClr val="000000"/>
              </a:solidFill>
            </a:endParaRPr>
          </a:p>
        </p:txBody>
      </p:sp>
      <p:sp>
        <p:nvSpPr>
          <p:cNvPr id="3" name="Subtitle 2"/>
          <p:cNvSpPr txBox="1">
            <a:spLocks noGrp="1"/>
          </p:cNvSpPr>
          <p:nvPr>
            <p:ph type="subTitle" idx="4294967295"/>
          </p:nvPr>
        </p:nvSpPr>
        <p:spPr>
          <a:xfrm>
            <a:off x="503999" y="756360"/>
            <a:ext cx="9071640" cy="492480"/>
          </a:xfrm>
        </p:spPr>
        <p:txBody>
          <a:bodyPr anchorCtr="1">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b="1" dirty="0"/>
              <a:t>Conclusions #2</a:t>
            </a:r>
          </a:p>
        </p:txBody>
      </p:sp>
      <p:pic>
        <p:nvPicPr>
          <p:cNvPr id="4" name="Picture 3"/>
          <p:cNvPicPr>
            <a:picLocks noChangeAspect="1"/>
          </p:cNvPicPr>
          <p:nvPr/>
        </p:nvPicPr>
        <p:blipFill>
          <a:blip r:embed="rId3">
            <a:lum/>
            <a:alphaModFix/>
          </a:blip>
          <a:srcRect l="15904"/>
          <a:stretch>
            <a:fillRect/>
          </a:stretch>
        </p:blipFill>
        <p:spPr>
          <a:xfrm>
            <a:off x="35640" y="6290999"/>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extLst>
      <p:ext uri="{BB962C8B-B14F-4D97-AF65-F5344CB8AC3E}">
        <p14:creationId xmlns:p14="http://schemas.microsoft.com/office/powerpoint/2010/main" val="1592905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179921" y="1471315"/>
            <a:ext cx="9900704" cy="4678204"/>
          </a:xfrm>
        </p:spPr>
        <p:txBody>
          <a:bodyPr wrap="square" anchorCtr="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buNone/>
            </a:pPr>
            <a:r>
              <a:rPr lang="en-GB" sz="2000" dirty="0">
                <a:solidFill>
                  <a:srgbClr val="000000"/>
                </a:solidFill>
              </a:rPr>
              <a:t>1. Further work is required to establish the link between SATOD, stillbirths and the impact of the CO reading intervention:</a:t>
            </a:r>
            <a:r>
              <a:rPr lang="en-GB" sz="2800" dirty="0">
                <a:solidFill>
                  <a:srgbClr val="000000"/>
                </a:solidFill>
              </a:rPr>
              <a:t/>
            </a:r>
            <a:br>
              <a:rPr lang="en-GB" sz="2800" dirty="0">
                <a:solidFill>
                  <a:srgbClr val="000000"/>
                </a:solidFill>
              </a:rPr>
            </a:br>
            <a:r>
              <a:rPr lang="en-GB" sz="2800" dirty="0">
                <a:solidFill>
                  <a:srgbClr val="000000"/>
                </a:solidFill>
              </a:rPr>
              <a:t>	- </a:t>
            </a:r>
            <a:r>
              <a:rPr lang="en-GB" sz="2000" dirty="0">
                <a:solidFill>
                  <a:srgbClr val="000000"/>
                </a:solidFill>
              </a:rPr>
              <a:t>Update the SATOD and stillbirths data</a:t>
            </a:r>
            <a:br>
              <a:rPr lang="en-GB" sz="2000" dirty="0">
                <a:solidFill>
                  <a:srgbClr val="000000"/>
                </a:solidFill>
              </a:rPr>
            </a:br>
            <a:r>
              <a:rPr lang="en-GB" sz="2000" dirty="0">
                <a:solidFill>
                  <a:srgbClr val="000000"/>
                </a:solidFill>
              </a:rPr>
              <a:t>  	- Establish the costs associated with the intervention</a:t>
            </a:r>
            <a:br>
              <a:rPr lang="en-GB" sz="2000" dirty="0">
                <a:solidFill>
                  <a:srgbClr val="000000"/>
                </a:solidFill>
              </a:rPr>
            </a:br>
            <a:r>
              <a:rPr lang="en-GB" sz="2000" dirty="0">
                <a:solidFill>
                  <a:srgbClr val="000000"/>
                </a:solidFill>
              </a:rPr>
              <a:t> 	- Estimate the cost per avoided stillbirth</a:t>
            </a:r>
            <a:r>
              <a:rPr lang="en-GB" sz="2400" dirty="0">
                <a:solidFill>
                  <a:srgbClr val="000000"/>
                </a:solidFill>
              </a:rPr>
              <a:t/>
            </a:r>
            <a:br>
              <a:rPr lang="en-GB" sz="2400" dirty="0">
                <a:solidFill>
                  <a:srgbClr val="000000"/>
                </a:solidFill>
              </a:rPr>
            </a:br>
            <a:r>
              <a:rPr lang="en-GB" sz="2800" dirty="0">
                <a:solidFill>
                  <a:srgbClr val="000000"/>
                </a:solidFill>
              </a:rPr>
              <a:t/>
            </a:r>
            <a:br>
              <a:rPr lang="en-GB" sz="2800" dirty="0">
                <a:solidFill>
                  <a:srgbClr val="000000"/>
                </a:solidFill>
              </a:rPr>
            </a:br>
            <a:r>
              <a:rPr lang="en-GB" sz="2400" dirty="0">
                <a:solidFill>
                  <a:srgbClr val="000000"/>
                </a:solidFill>
              </a:rPr>
              <a:t>2</a:t>
            </a:r>
            <a:r>
              <a:rPr lang="en-GB" sz="2800" dirty="0">
                <a:solidFill>
                  <a:srgbClr val="000000"/>
                </a:solidFill>
              </a:rPr>
              <a:t>. </a:t>
            </a:r>
            <a:r>
              <a:rPr lang="en-GB" sz="2000" dirty="0">
                <a:solidFill>
                  <a:srgbClr val="000000"/>
                </a:solidFill>
              </a:rPr>
              <a:t>Continue to make resources available at SFHFT to gain further data and enhance further intervention learning</a:t>
            </a:r>
            <a:br>
              <a:rPr lang="en-GB" sz="2000" dirty="0">
                <a:solidFill>
                  <a:srgbClr val="000000"/>
                </a:solidFill>
              </a:rPr>
            </a:br>
            <a:r>
              <a:rPr lang="en-GB" sz="2000" dirty="0">
                <a:solidFill>
                  <a:srgbClr val="000000"/>
                </a:solidFill>
              </a:rPr>
              <a:t/>
            </a:r>
            <a:br>
              <a:rPr lang="en-GB" sz="2000" dirty="0">
                <a:solidFill>
                  <a:srgbClr val="000000"/>
                </a:solidFill>
              </a:rPr>
            </a:br>
            <a:r>
              <a:rPr lang="en-GB" sz="2000" dirty="0">
                <a:solidFill>
                  <a:srgbClr val="000000"/>
                </a:solidFill>
              </a:rPr>
              <a:t>3. Conduct staff interviews to gain further insight into how the intervention is perceived by staff</a:t>
            </a:r>
            <a:br>
              <a:rPr lang="en-GB" sz="2000" dirty="0">
                <a:solidFill>
                  <a:srgbClr val="000000"/>
                </a:solidFill>
              </a:rPr>
            </a:br>
            <a:r>
              <a:rPr lang="en-GB" sz="2000" dirty="0">
                <a:solidFill>
                  <a:srgbClr val="000000"/>
                </a:solidFill>
              </a:rPr>
              <a:t/>
            </a:r>
            <a:br>
              <a:rPr lang="en-GB" sz="2000" dirty="0">
                <a:solidFill>
                  <a:srgbClr val="000000"/>
                </a:solidFill>
              </a:rPr>
            </a:br>
            <a:r>
              <a:rPr lang="en-GB" sz="2000" dirty="0">
                <a:solidFill>
                  <a:srgbClr val="000000"/>
                </a:solidFill>
              </a:rPr>
              <a:t>4. Conduct interviews with women to gain further insight into how the intervention is perceived by them.</a:t>
            </a:r>
            <a:endParaRPr lang="en-GB" sz="2800" dirty="0">
              <a:solidFill>
                <a:srgbClr val="000000"/>
              </a:solidFill>
            </a:endParaRPr>
          </a:p>
        </p:txBody>
      </p:sp>
      <p:sp>
        <p:nvSpPr>
          <p:cNvPr id="3" name="Subtitle 2"/>
          <p:cNvSpPr txBox="1">
            <a:spLocks noGrp="1"/>
          </p:cNvSpPr>
          <p:nvPr>
            <p:ph type="subTitle" idx="4294967295"/>
          </p:nvPr>
        </p:nvSpPr>
        <p:spPr>
          <a:xfrm>
            <a:off x="480981" y="692411"/>
            <a:ext cx="9071640" cy="492480"/>
          </a:xfrm>
        </p:spPr>
        <p:txBody>
          <a:bodyPr anchorCtr="1">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ctr">
              <a:spcAft>
                <a:spcPts val="1414"/>
              </a:spcAft>
              <a:buNone/>
            </a:pPr>
            <a:r>
              <a:rPr lang="en-GB" b="1" dirty="0"/>
              <a:t>Recommendations and next steps</a:t>
            </a:r>
          </a:p>
        </p:txBody>
      </p:sp>
      <p:pic>
        <p:nvPicPr>
          <p:cNvPr id="4" name="Picture 3"/>
          <p:cNvPicPr>
            <a:picLocks noChangeAspect="1"/>
          </p:cNvPicPr>
          <p:nvPr/>
        </p:nvPicPr>
        <p:blipFill>
          <a:blip r:embed="rId3">
            <a:lum/>
            <a:alphaModFix/>
          </a:blip>
          <a:srcRect l="15904"/>
          <a:stretch>
            <a:fillRect/>
          </a:stretch>
        </p:blipFill>
        <p:spPr>
          <a:xfrm>
            <a:off x="35640" y="6290999"/>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spTree>
    <p:extLst>
      <p:ext uri="{BB962C8B-B14F-4D97-AF65-F5344CB8AC3E}">
        <p14:creationId xmlns:p14="http://schemas.microsoft.com/office/powerpoint/2010/main" val="4060739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page14">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648360" y="3287159"/>
            <a:ext cx="9071640" cy="135432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GB">
                <a:solidFill>
                  <a:srgbClr val="000000"/>
                </a:solidFill>
              </a:rPr>
              <a:t/>
            </a:r>
            <a:br>
              <a:rPr lang="en-GB">
                <a:solidFill>
                  <a:srgbClr val="000000"/>
                </a:solidFill>
              </a:rPr>
            </a:br>
            <a:endParaRPr lang="en-GB">
              <a:solidFill>
                <a:srgbClr val="000000"/>
              </a:solidFill>
            </a:endParaRPr>
          </a:p>
        </p:txBody>
      </p:sp>
      <p:sp>
        <p:nvSpPr>
          <p:cNvPr id="3" name="Subtitle 2"/>
          <p:cNvSpPr txBox="1">
            <a:spLocks noGrp="1"/>
          </p:cNvSpPr>
          <p:nvPr>
            <p:ph type="subTitle" idx="4294967295"/>
          </p:nvPr>
        </p:nvSpPr>
        <p:spPr>
          <a:xfrm>
            <a:off x="504359" y="940319"/>
            <a:ext cx="9071640" cy="5770800"/>
          </a:xfrm>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lvl="0" indent="0" algn="just">
              <a:spcAft>
                <a:spcPts val="1414"/>
              </a:spcAft>
              <a:buNone/>
            </a:pPr>
            <a:r>
              <a:rPr lang="en-GB" sz="2800"/>
              <a:t> </a:t>
            </a:r>
          </a:p>
          <a:p>
            <a:pPr marL="0" lvl="0" indent="0" algn="l">
              <a:spcAft>
                <a:spcPts val="1414"/>
              </a:spcAft>
              <a:buNone/>
            </a:pPr>
            <a:endParaRPr lang="en-GB"/>
          </a:p>
        </p:txBody>
      </p:sp>
      <p:pic>
        <p:nvPicPr>
          <p:cNvPr id="4" name="Picture 3"/>
          <p:cNvPicPr>
            <a:picLocks noChangeAspect="1"/>
          </p:cNvPicPr>
          <p:nvPr/>
        </p:nvPicPr>
        <p:blipFill>
          <a:blip r:embed="rId3">
            <a:lum/>
            <a:alphaModFix/>
          </a:blip>
          <a:srcRect l="15904"/>
          <a:stretch>
            <a:fillRect/>
          </a:stretch>
        </p:blipFill>
        <p:spPr>
          <a:xfrm>
            <a:off x="0" y="6365880"/>
            <a:ext cx="10008000" cy="1122120"/>
          </a:xfrm>
          <a:prstGeom prst="rect">
            <a:avLst/>
          </a:prstGeom>
          <a:noFill/>
          <a:ln>
            <a:noFill/>
          </a:ln>
        </p:spPr>
      </p:pic>
      <p:pic>
        <p:nvPicPr>
          <p:cNvPr id="5" name="Picture 4"/>
          <p:cNvPicPr>
            <a:picLocks noChangeAspect="1"/>
          </p:cNvPicPr>
          <p:nvPr/>
        </p:nvPicPr>
        <p:blipFill>
          <a:blip r:embed="rId4">
            <a:lum/>
            <a:alphaModFix/>
          </a:blip>
          <a:srcRect/>
          <a:stretch>
            <a:fillRect/>
          </a:stretch>
        </p:blipFill>
        <p:spPr>
          <a:xfrm>
            <a:off x="5689440" y="189000"/>
            <a:ext cx="4030560" cy="568080"/>
          </a:xfrm>
          <a:prstGeom prst="rect">
            <a:avLst/>
          </a:prstGeom>
          <a:noFill/>
          <a:ln>
            <a:noFill/>
          </a:ln>
        </p:spPr>
      </p:pic>
      <p:pic>
        <p:nvPicPr>
          <p:cNvPr id="6" name="Picture 5"/>
          <p:cNvPicPr>
            <a:picLocks noChangeAspect="1"/>
          </p:cNvPicPr>
          <p:nvPr/>
        </p:nvPicPr>
        <p:blipFill>
          <a:blip r:embed="rId5">
            <a:lum/>
            <a:alphaModFix/>
          </a:blip>
          <a:srcRect/>
          <a:stretch>
            <a:fillRect/>
          </a:stretch>
        </p:blipFill>
        <p:spPr>
          <a:xfrm>
            <a:off x="503999" y="216000"/>
            <a:ext cx="2819160" cy="399600"/>
          </a:xfrm>
          <a:prstGeom prst="rect">
            <a:avLst/>
          </a:prstGeom>
          <a:noFill/>
          <a:ln>
            <a:noFill/>
          </a:ln>
        </p:spPr>
      </p:pic>
      <p:pic>
        <p:nvPicPr>
          <p:cNvPr id="7" name="Picture 12" descr="smoking-during-pregnancy"/>
          <p:cNvPicPr>
            <a:picLocks noChangeAspect="1"/>
          </p:cNvPicPr>
          <p:nvPr/>
        </p:nvPicPr>
        <p:blipFill>
          <a:blip r:embed="rId6">
            <a:lum/>
            <a:alphaModFix/>
          </a:blip>
          <a:srcRect/>
          <a:stretch>
            <a:fillRect/>
          </a:stretch>
        </p:blipFill>
        <p:spPr>
          <a:xfrm>
            <a:off x="3168000" y="1584000"/>
            <a:ext cx="3888000" cy="3259080"/>
          </a:xfrm>
          <a:prstGeom prst="rect">
            <a:avLst/>
          </a:prstGeom>
          <a:noFill/>
          <a:ln>
            <a:noFill/>
          </a:ln>
        </p:spPr>
      </p:pic>
      <p:sp>
        <p:nvSpPr>
          <p:cNvPr id="8" name="TextBox 7"/>
          <p:cNvSpPr txBox="1"/>
          <p:nvPr/>
        </p:nvSpPr>
        <p:spPr>
          <a:xfrm>
            <a:off x="1655999" y="5472000"/>
            <a:ext cx="7272000" cy="401400"/>
          </a:xfrm>
          <a:prstGeom prst="rect">
            <a:avLst/>
          </a:prstGeom>
          <a:noFill/>
          <a:ln>
            <a:noFill/>
          </a:ln>
        </p:spPr>
        <p:txBody>
          <a:bodyPr vert="horz" wrap="square" lIns="90000" tIns="45000" rIns="90000" bIns="45000" anchorCtr="0" compatLnSpc="0">
            <a:spAutoFit/>
          </a:bodyPr>
          <a:lstStyle/>
          <a:p>
            <a:pPr marL="0" marR="0" lvl="0" indent="0" algn="ctr" rtl="0" hangingPunct="0">
              <a:lnSpc>
                <a:spcPct val="100000"/>
              </a:lnSpc>
              <a:spcBef>
                <a:spcPts val="0"/>
              </a:spcBef>
              <a:spcAft>
                <a:spcPts val="0"/>
              </a:spcAft>
              <a:buNone/>
              <a:tabLst/>
              <a:defRPr sz="2200"/>
            </a:pPr>
            <a:r>
              <a:rPr lang="en-GB" sz="2200" b="0" i="0" u="none" strike="noStrike" kern="1200">
                <a:ln>
                  <a:noFill/>
                </a:ln>
                <a:latin typeface="Arial" pitchFamily="18"/>
                <a:ea typeface="Microsoft YaHei" pitchFamily="2"/>
                <a:cs typeface="Mangal" pitchFamily="2"/>
              </a:rPr>
              <a:t>Thank you</a:t>
            </a:r>
          </a:p>
        </p:txBody>
      </p:sp>
    </p:spTree>
  </p:cSld>
  <p:clrMapOvr>
    <a:masterClrMapping/>
  </p:clrMapOvr>
</p:sld>
</file>

<file path=ppt/theme/theme1.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TotalTime>
  <Words>791</Words>
  <Application>Microsoft Office PowerPoint</Application>
  <PresentationFormat>Custom</PresentationFormat>
  <Paragraphs>97</Paragraphs>
  <Slides>17</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Mangal</vt:lpstr>
      <vt:lpstr>Microsoft YaHei</vt:lpstr>
      <vt:lpstr>StarSymbol</vt:lpstr>
      <vt:lpstr>Arial</vt:lpstr>
      <vt:lpstr>Calibri</vt:lpstr>
      <vt:lpstr>Lucida Sans Unicode</vt:lpstr>
      <vt:lpstr>Tahoma</vt:lpstr>
      <vt:lpstr>Times New Roman</vt:lpstr>
      <vt:lpstr>Default</vt:lpstr>
      <vt:lpstr>Policy discussion paper Successes in reducing smoking in pregnancy at SFHFT: Supporting NHS England ‘Saving Babies’ Lives’ </vt:lpstr>
      <vt:lpstr>Background</vt:lpstr>
      <vt:lpstr>'Saving Babies Lives' care bundle 2016</vt:lpstr>
      <vt:lpstr>PowerPoint Presentation</vt:lpstr>
      <vt:lpstr>Key milestones with SATOD data at SFHFT </vt:lpstr>
      <vt:lpstr>Smoking cessation pathway development </vt:lpstr>
      <vt:lpstr>Antenatal pathway for women who smoke</vt:lpstr>
      <vt:lpstr>Multidisciplinary approach </vt:lpstr>
      <vt:lpstr>Impact of ‘opt-out’ referrals with  CO identification </vt:lpstr>
      <vt:lpstr> </vt:lpstr>
      <vt:lpstr>SFHFT monthly reported SATOD data from the  electronic maternity pathway ‘ORION’</vt:lpstr>
      <vt:lpstr>1. Seeing the baby for the first time and receiving a CO         reading coupled with learning that high CO levels are        harmful to the fetus, could have been an additional           motivator for the women.   2. At SFHFT ‘opt-out’ referrals were implemented by a          small group of healthcare staff who were trained to            national standards and received support afterwards;         staff training and ongoing support may be necessary to     ensure that new referral processes are effectively              introduced.  </vt:lpstr>
      <vt:lpstr> </vt:lpstr>
      <vt:lpstr>1. There appears to be a link between SATOD and the incidence of stillbirth   2. The CO reading appears to have a motivational effect on the woman and appears to contribute to the reduction in SATOD  3. Staff training may have made a positive contribution to the effectiveness of the intervention </vt:lpstr>
      <vt:lpstr>4. Anecdotal evidence appears to show that repeated referral may have contributed to smokers’ motivation and improved cessation outcomes    5. Embedding intensive specialist smoking cessation advice into routine antenatal care contributed to the positive outcomes  6. Motivational interviewing works best when conducted by appropriately qualified personnel </vt:lpstr>
      <vt:lpstr>1. Further work is required to establish the link between SATOD, stillbirths and the impact of the CO reading intervention:  - Update the SATOD and stillbirths data    - Establish the costs associated with the intervention   - Estimate the cost per avoided stillbirth  2. Continue to make resources available at SFHFT to gain further data and enhance further intervention learning  3. Conduct staff interviews to gain further insight into how the intervention is perceived by staff  4. Conduct interviews with women to gain further insight into how the intervention is perceived by them.</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Successes in reducing smoking in pregnancy at SFHFT: Supporting NHS Saving Babies’ Lives</dc:title>
  <dc:creator>Aoife Allison</dc:creator>
  <cp:lastModifiedBy>Tomkinson, Jill</cp:lastModifiedBy>
  <cp:revision>26</cp:revision>
  <dcterms:created xsi:type="dcterms:W3CDTF">2018-04-25T17:55:08Z</dcterms:created>
  <dcterms:modified xsi:type="dcterms:W3CDTF">2019-01-23T11:33:00Z</dcterms:modified>
</cp:coreProperties>
</file>