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4" r:id="rId2"/>
    <p:sldId id="265" r:id="rId3"/>
    <p:sldId id="263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2" d="100"/>
          <a:sy n="52" d="100"/>
        </p:scale>
        <p:origin x="78" y="4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80877-66CA-4F43-B10A-87C71E041DFA}" type="datetimeFigureOut">
              <a:rPr lang="en-US" smtClean="0"/>
              <a:t>8/9/2018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62E97-E5A4-B441-8F30-336843B64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920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80877-66CA-4F43-B10A-87C71E041DFA}" type="datetimeFigureOut">
              <a:rPr lang="en-US" smtClean="0"/>
              <a:t>8/9/2018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62E97-E5A4-B441-8F30-336843B64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587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80877-66CA-4F43-B10A-87C71E041DFA}" type="datetimeFigureOut">
              <a:rPr lang="en-US" smtClean="0"/>
              <a:t>8/9/2018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62E97-E5A4-B441-8F30-336843B64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008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80877-66CA-4F43-B10A-87C71E041DFA}" type="datetimeFigureOut">
              <a:rPr lang="en-US" smtClean="0"/>
              <a:t>8/9/2018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62E97-E5A4-B441-8F30-336843B64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663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80877-66CA-4F43-B10A-87C71E041DFA}" type="datetimeFigureOut">
              <a:rPr lang="en-US" smtClean="0"/>
              <a:t>8/9/2018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62E97-E5A4-B441-8F30-336843B64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284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80877-66CA-4F43-B10A-87C71E041DFA}" type="datetimeFigureOut">
              <a:rPr lang="en-US" smtClean="0"/>
              <a:t>8/9/2018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62E97-E5A4-B441-8F30-336843B64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95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80877-66CA-4F43-B10A-87C71E041DFA}" type="datetimeFigureOut">
              <a:rPr lang="en-US" smtClean="0"/>
              <a:t>8/9/2018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62E97-E5A4-B441-8F30-336843B64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597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80877-66CA-4F43-B10A-87C71E041DFA}" type="datetimeFigureOut">
              <a:rPr lang="en-US" smtClean="0"/>
              <a:t>8/9/2018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62E97-E5A4-B441-8F30-336843B64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553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80877-66CA-4F43-B10A-87C71E041DFA}" type="datetimeFigureOut">
              <a:rPr lang="en-US" smtClean="0"/>
              <a:t>8/9/2018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62E97-E5A4-B441-8F30-336843B64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865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80877-66CA-4F43-B10A-87C71E041DFA}" type="datetimeFigureOut">
              <a:rPr lang="en-US" smtClean="0"/>
              <a:t>8/9/2018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62E97-E5A4-B441-8F30-336843B64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30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80877-66CA-4F43-B10A-87C71E041DFA}" type="datetimeFigureOut">
              <a:rPr lang="en-US" smtClean="0"/>
              <a:t>8/9/2018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62E97-E5A4-B441-8F30-336843B64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155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B80877-66CA-4F43-B10A-87C71E041DFA}" type="datetimeFigureOut">
              <a:rPr lang="en-US" smtClean="0"/>
              <a:t>8/9/2018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E62E97-E5A4-B441-8F30-336843B64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677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0636" y="1028360"/>
            <a:ext cx="223389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Supplementary Fig. 1.</a:t>
            </a:r>
            <a:r>
              <a:rPr lang="en-IE" b="1" dirty="0"/>
              <a:t> </a:t>
            </a:r>
            <a:r>
              <a:rPr lang="en-IE" dirty="0"/>
              <a:t>Transmission electron micrographs revealing the diversity of VLPs found in faeces. (a) Donor 3 (</a:t>
            </a:r>
            <a:r>
              <a:rPr lang="en-US" dirty="0"/>
              <a:t>male, age 52 years</a:t>
            </a:r>
            <a:r>
              <a:rPr lang="en-IE" dirty="0"/>
              <a:t>), (b) Donor 4 (</a:t>
            </a:r>
            <a:r>
              <a:rPr lang="en-US" dirty="0"/>
              <a:t>female, </a:t>
            </a:r>
            <a:r>
              <a:rPr lang="en-US" dirty="0" err="1"/>
              <a:t>pescetarian</a:t>
            </a:r>
            <a:r>
              <a:rPr lang="en-US" dirty="0"/>
              <a:t>, age 37 years</a:t>
            </a:r>
            <a:r>
              <a:rPr lang="en-IE" dirty="0"/>
              <a:t>), Donor 5 (</a:t>
            </a:r>
            <a:r>
              <a:rPr lang="en-US" dirty="0"/>
              <a:t>female; age 23 years</a:t>
            </a:r>
            <a:r>
              <a:rPr lang="en-IE" dirty="0"/>
              <a:t>) and Donor 6 (</a:t>
            </a:r>
            <a:r>
              <a:rPr lang="en-US" dirty="0"/>
              <a:t>male; age 28 years</a:t>
            </a:r>
            <a:r>
              <a:rPr lang="en-IE" dirty="0"/>
              <a:t>) after extraction of VLPs in TBT buffer.</a:t>
            </a:r>
            <a:r>
              <a:rPr lang="en-GB" dirty="0"/>
              <a:t>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4973" y="0"/>
            <a:ext cx="54962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522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7795" y="1954109"/>
            <a:ext cx="2233899" cy="3185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Supplementary Fig. 2.</a:t>
            </a:r>
            <a:r>
              <a:rPr lang="en-IE" b="1" dirty="0"/>
              <a:t> </a:t>
            </a:r>
            <a:r>
              <a:rPr lang="en-IE" dirty="0"/>
              <a:t>Transmission electron micrographs revealing the diversity of VLPs found in caecal effluents. (a) Sample L01, (b) L02, (c) L03, (d) L18 after extraction of VLPs in LL.</a:t>
            </a:r>
            <a:r>
              <a:rPr lang="en-GB" dirty="0"/>
              <a:t>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4741" y="534051"/>
            <a:ext cx="5400000" cy="591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895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1" y="2260600"/>
            <a:ext cx="2882900" cy="23241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93315" y="4879011"/>
            <a:ext cx="6456967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Supplementary Fig. 3.</a:t>
            </a:r>
            <a:r>
              <a:rPr lang="en-US" b="1" dirty="0"/>
              <a:t> </a:t>
            </a:r>
            <a:r>
              <a:rPr lang="en-US" dirty="0" err="1"/>
              <a:t>Ethidium</a:t>
            </a:r>
            <a:r>
              <a:rPr lang="en-US" dirty="0"/>
              <a:t> bromide-stained PFGE gel. Samples from Donors 1–4, treated the same way as those shown in Fig. </a:t>
            </a:r>
            <a:r>
              <a:rPr lang="en-GB" dirty="0"/>
              <a:t>6</a:t>
            </a:r>
            <a:r>
              <a:rPr lang="en-US" dirty="0"/>
              <a:t>. </a:t>
            </a:r>
            <a:r>
              <a:rPr lang="en-IE" dirty="0"/>
              <a:t>Ladder, lambda ladder (#304; New England Biolabs). </a:t>
            </a:r>
            <a:r>
              <a:rPr lang="en-US" dirty="0"/>
              <a:t>DNA was visible to the naked eye in all of the samples in the samples treated at 75ºC, demonstrating that large quantities of high-quality </a:t>
            </a:r>
            <a:r>
              <a:rPr lang="en-US" dirty="0" err="1"/>
              <a:t>dsDNA</a:t>
            </a:r>
            <a:r>
              <a:rPr lang="en-US" dirty="0"/>
              <a:t> can be isolated from PEG-precipitated FFs.</a:t>
            </a:r>
            <a:r>
              <a:rPr lang="en-GB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7666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186</Words>
  <Application>Microsoft Office PowerPoint</Application>
  <PresentationFormat>On-screen Show (4:3)</PresentationFormat>
  <Paragraphs>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Lesley Hoyles</dc:creator>
  <cp:lastModifiedBy>Tomkinson, Jill</cp:lastModifiedBy>
  <cp:revision>17</cp:revision>
  <dcterms:created xsi:type="dcterms:W3CDTF">2014-05-24T10:25:36Z</dcterms:created>
  <dcterms:modified xsi:type="dcterms:W3CDTF">2018-08-09T15:05:24Z</dcterms:modified>
</cp:coreProperties>
</file>