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0" r:id="rId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00"/>
    <p:restoredTop sz="94695"/>
  </p:normalViewPr>
  <p:slideViewPr>
    <p:cSldViewPr snapToGrid="0" snapToObjects="1">
      <p:cViewPr varScale="1">
        <p:scale>
          <a:sx n="47" d="100"/>
          <a:sy n="47" d="100"/>
        </p:scale>
        <p:origin x="31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9C8B7-C09C-7B45-92B0-9C3F1E038F55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B44B6-5812-AB40-9D8B-7D3607A621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7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55" y="657000"/>
            <a:ext cx="9614491" cy="5544000"/>
          </a:xfrm>
        </p:spPr>
      </p:pic>
    </p:spTree>
    <p:extLst>
      <p:ext uri="{BB962C8B-B14F-4D97-AF65-F5344CB8AC3E}">
        <p14:creationId xmlns:p14="http://schemas.microsoft.com/office/powerpoint/2010/main" val="682553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</TotalTime>
  <Words>0</Words>
  <Application>Microsoft Office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RUTELLA, SERGIO</dc:creator>
  <cp:lastModifiedBy>Sullivan, Linda</cp:lastModifiedBy>
  <cp:revision>42</cp:revision>
  <dcterms:created xsi:type="dcterms:W3CDTF">2017-06-11T17:36:37Z</dcterms:created>
  <dcterms:modified xsi:type="dcterms:W3CDTF">2017-11-17T09:19:26Z</dcterms:modified>
</cp:coreProperties>
</file>